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0C7991-1030-47E9-B56D-4BDDE26C13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OB DNEVU UPORA PROTI OKUPATORJU</a:t>
            </a:r>
          </a:p>
        </p:txBody>
      </p:sp>
      <p:sp>
        <p:nvSpPr>
          <p:cNvPr id="4" name="PoljeZBesedilom 3">
            <a:extLst>
              <a:ext uri="{FF2B5EF4-FFF2-40B4-BE49-F238E27FC236}">
                <a16:creationId xmlns:a16="http://schemas.microsoft.com/office/drawing/2014/main" id="{68BF9AFC-C7AE-4957-8BB5-B9FF3B1E5D55}"/>
              </a:ext>
            </a:extLst>
          </p:cNvPr>
          <p:cNvSpPr txBox="1"/>
          <p:nvPr/>
        </p:nvSpPr>
        <p:spPr>
          <a:xfrm>
            <a:off x="3531476" y="4587766"/>
            <a:ext cx="64953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r>
              <a:rPr lang="sl-SI" dirty="0"/>
              <a:t>Na Osnovni šoli Ferda Vesela, april 2023</a:t>
            </a:r>
          </a:p>
        </p:txBody>
      </p:sp>
    </p:spTree>
    <p:extLst>
      <p:ext uri="{BB962C8B-B14F-4D97-AF65-F5344CB8AC3E}">
        <p14:creationId xmlns:p14="http://schemas.microsoft.com/office/powerpoint/2010/main" val="2160620606"/>
      </p:ext>
    </p:extLst>
  </p:cSld>
  <p:clrMapOvr>
    <a:masterClrMapping/>
  </p:clrMapOvr>
  <p:transition spd="med" advClick="0" advTm="3000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7006AD-8538-46FB-AFA8-E887926C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5400" dirty="0"/>
              <a:t>27. april, dan upora proti okupatorju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E8798C-9708-46C1-A0AD-E94AFAEFD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16878"/>
            <a:ext cx="8596668" cy="3880773"/>
          </a:xfrm>
        </p:spPr>
        <p:txBody>
          <a:bodyPr/>
          <a:lstStyle/>
          <a:p>
            <a:r>
              <a:rPr lang="sl-SI" dirty="0"/>
              <a:t>Slovenci so ob začetku druge svetovne vojne del Kraljevine SHS (kasneje Kraljevine Jugoslavije).</a:t>
            </a:r>
          </a:p>
          <a:p>
            <a:r>
              <a:rPr lang="sl-SI" dirty="0">
                <a:solidFill>
                  <a:schemeClr val="tx1"/>
                </a:solidFill>
              </a:rPr>
              <a:t>Druga svetovna vojna na Slovenskem se prične 6. aprila 1941.</a:t>
            </a:r>
          </a:p>
          <a:p>
            <a:r>
              <a:rPr lang="sl-SI" dirty="0">
                <a:solidFill>
                  <a:schemeClr val="tx1"/>
                </a:solidFill>
              </a:rPr>
              <a:t>Slovensko ozemlje zasedejo trije okupatorji: Italijani, Nemci in Madžari.</a:t>
            </a:r>
          </a:p>
          <a:p>
            <a:r>
              <a:rPr lang="sl-SI" dirty="0">
                <a:solidFill>
                  <a:schemeClr val="tx1"/>
                </a:solidFill>
              </a:rPr>
              <a:t>Poskušali so izničiti slovenski narod z različnimi ukrepi.</a:t>
            </a:r>
          </a:p>
          <a:p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323175"/>
      </p:ext>
    </p:extLst>
  </p:cSld>
  <p:clrMapOvr>
    <a:masterClrMapping/>
  </p:clrMapOvr>
  <p:transition spd="med" advClick="0" advTm="15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zgodovina.si/wp-content/uploads/2020/02/Okupacijske-meje-1941-43.jpg">
            <a:extLst>
              <a:ext uri="{FF2B5EF4-FFF2-40B4-BE49-F238E27FC236}">
                <a16:creationId xmlns:a16="http://schemas.microsoft.com/office/drawing/2014/main" id="{FF9132B4-30F2-41CE-B4BE-90E2FA75C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66" y="45073"/>
            <a:ext cx="9664262" cy="6812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455664"/>
      </p:ext>
    </p:extLst>
  </p:cSld>
  <p:clrMapOvr>
    <a:masterClrMapping/>
  </p:clrMapOvr>
  <p:transition spd="med" advClick="0" advTm="15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8A3D070-0A25-414B-B548-CDEAC7FBB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802" y="1135829"/>
            <a:ext cx="8687383" cy="2837081"/>
          </a:xfrm>
        </p:spPr>
        <p:txBody>
          <a:bodyPr>
            <a:normAutofit lnSpcReduction="10000"/>
          </a:bodyPr>
          <a:lstStyle/>
          <a:p>
            <a:r>
              <a:rPr lang="sl-SI" dirty="0"/>
              <a:t>Kmalu po zasedbi Slovenije se prične organizirati odporniško gibanje, in sicer v Ljubljani.</a:t>
            </a:r>
          </a:p>
          <a:p>
            <a:r>
              <a:rPr lang="sl-SI" dirty="0"/>
              <a:t>Predstavniki </a:t>
            </a:r>
            <a:r>
              <a:rPr lang="sl-SI" b="1" dirty="0"/>
              <a:t>levih sokolov, kulturnih delavcev, krščanskih socialistov </a:t>
            </a:r>
            <a:r>
              <a:rPr lang="sl-SI" dirty="0"/>
              <a:t>ter predstavniki </a:t>
            </a:r>
            <a:r>
              <a:rPr lang="sl-SI" b="1" dirty="0"/>
              <a:t>Komunistične partije Slovenije</a:t>
            </a:r>
            <a:r>
              <a:rPr lang="sl-SI" dirty="0"/>
              <a:t> se  v noči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 26. na 27. april 1941</a:t>
            </a:r>
            <a:r>
              <a:rPr lang="sl-SI" dirty="0"/>
              <a:t> sestanejo in ustanovijo </a:t>
            </a:r>
            <a:r>
              <a:rPr lang="sl-SI" dirty="0">
                <a:solidFill>
                  <a:srgbClr val="FF0000"/>
                </a:solidFill>
              </a:rPr>
              <a:t>OSVOBODILNO FRONTO (OF).</a:t>
            </a:r>
          </a:p>
          <a:p>
            <a:r>
              <a:rPr lang="sl-SI" dirty="0">
                <a:solidFill>
                  <a:srgbClr val="FF0000"/>
                </a:solidFill>
              </a:rPr>
              <a:t>Iz tega gibanja se razvije partizansko gibanje. To ima najprej sedež v Ljubljani, kasneje pa se preseli v Kočevski Rog.</a:t>
            </a:r>
          </a:p>
          <a:p>
            <a:r>
              <a:rPr lang="sl-SI" dirty="0">
                <a:solidFill>
                  <a:srgbClr val="FF0000"/>
                </a:solidFill>
              </a:rPr>
              <a:t>Začnejo nastajati osvobojena območja. Dokončna zmaga partizanov je 9. maja 1945.</a:t>
            </a:r>
          </a:p>
          <a:p>
            <a:endParaRPr lang="sl-SI" dirty="0">
              <a:solidFill>
                <a:schemeClr val="tx1"/>
              </a:solidFill>
            </a:endParaRPr>
          </a:p>
          <a:p>
            <a:endParaRPr lang="sl-SI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s://upload.wikimedia.org/wikipedia/commons/thumb/5/53/Flag_of_the_Liberation_Front.gif/180px-Flag_of_the_Liberation_Front.gif">
            <a:extLst>
              <a:ext uri="{FF2B5EF4-FFF2-40B4-BE49-F238E27FC236}">
                <a16:creationId xmlns:a16="http://schemas.microsoft.com/office/drawing/2014/main" id="{C8C79C1E-2F0D-41B1-8AF7-38FA33DDC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60" y="4183934"/>
            <a:ext cx="1714500" cy="174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6A08C2C8-FBDA-4F69-AD0D-97E12F12542E}"/>
              </a:ext>
            </a:extLst>
          </p:cNvPr>
          <p:cNvSpPr txBox="1"/>
          <p:nvPr/>
        </p:nvSpPr>
        <p:spPr>
          <a:xfrm>
            <a:off x="2538248" y="5559156"/>
            <a:ext cx="3137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Uradni prapor OF.</a:t>
            </a:r>
          </a:p>
        </p:txBody>
      </p:sp>
    </p:spTree>
    <p:extLst>
      <p:ext uri="{BB962C8B-B14F-4D97-AF65-F5344CB8AC3E}">
        <p14:creationId xmlns:p14="http://schemas.microsoft.com/office/powerpoint/2010/main" val="714990609"/>
      </p:ext>
    </p:extLst>
  </p:cSld>
  <p:clrMapOvr>
    <a:masterClrMapping/>
  </p:clrMapOvr>
  <p:transition spd="med" advClick="0" advTm="1500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2D28EC-61D9-4B46-BCB3-E91B0DC8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800" dirty="0"/>
              <a:t>1. maj, dan dela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7F93A0F-6167-499C-8650-72317BE09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0856"/>
            <a:ext cx="8596668" cy="1798143"/>
          </a:xfrm>
        </p:spPr>
        <p:txBody>
          <a:bodyPr>
            <a:normAutofit lnSpcReduction="10000"/>
          </a:bodyPr>
          <a:lstStyle/>
          <a:p>
            <a:r>
              <a:rPr lang="sl-SI" dirty="0">
                <a:solidFill>
                  <a:schemeClr val="tx1"/>
                </a:solidFill>
              </a:rPr>
              <a:t>Ta dan je  mednarodni praznik delavstva v večini držav sveta.</a:t>
            </a:r>
          </a:p>
          <a:p>
            <a:r>
              <a:rPr lang="sl-SI" dirty="0">
                <a:solidFill>
                  <a:schemeClr val="tx1"/>
                </a:solidFill>
              </a:rPr>
              <a:t>Je spomin na krvave demonstracije delavcev v Chicagu leta 1886.</a:t>
            </a:r>
          </a:p>
          <a:p>
            <a:r>
              <a:rPr lang="sl-SI" dirty="0">
                <a:solidFill>
                  <a:schemeClr val="tx1"/>
                </a:solidFill>
              </a:rPr>
              <a:t>Še več, je spomin na boj za delavske pravice, ki so danes samoumevne (8-urni delavnik, zdravstveno zavarovanje itd.).</a:t>
            </a:r>
          </a:p>
          <a:p>
            <a:r>
              <a:rPr lang="sl-SI" dirty="0">
                <a:solidFill>
                  <a:schemeClr val="tx1"/>
                </a:solidFill>
              </a:rPr>
              <a:t>V Sloveniji je dela prost dan tudi 2. maj.</a:t>
            </a:r>
          </a:p>
          <a:p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3074" name="Picture 2" descr="Živel 1. maj, praznik vseh delavk in delavcev! - Mladi plus">
            <a:extLst>
              <a:ext uri="{FF2B5EF4-FFF2-40B4-BE49-F238E27FC236}">
                <a16:creationId xmlns:a16="http://schemas.microsoft.com/office/drawing/2014/main" id="{9DFF4E83-9A98-4541-89A9-B114373D3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3705225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5108D139-53D1-4E4C-9B41-167F404D927F}"/>
              </a:ext>
            </a:extLst>
          </p:cNvPr>
          <p:cNvSpPr txBox="1"/>
          <p:nvPr/>
        </p:nvSpPr>
        <p:spPr>
          <a:xfrm>
            <a:off x="2806262" y="5227143"/>
            <a:ext cx="39729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Na ta praznik si ljudje podarijo rdeči nagelj, zakurijo se kresovi, postavijo mlaji.</a:t>
            </a:r>
          </a:p>
        </p:txBody>
      </p:sp>
    </p:spTree>
    <p:extLst>
      <p:ext uri="{BB962C8B-B14F-4D97-AF65-F5344CB8AC3E}">
        <p14:creationId xmlns:p14="http://schemas.microsoft.com/office/powerpoint/2010/main" val="516951734"/>
      </p:ext>
    </p:extLst>
  </p:cSld>
  <p:clrMapOvr>
    <a:masterClrMapping/>
  </p:clrMapOvr>
  <p:transition spd="med" advClick="0" advTm="15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2FEEB2-7A27-418F-BAA2-098FF462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800" dirty="0"/>
              <a:t>9. maj, dan Evrope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F8FF65D-53E7-4990-BE00-05CD2F352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90"/>
            <a:ext cx="8892335" cy="945218"/>
          </a:xfrm>
        </p:spPr>
        <p:txBody>
          <a:bodyPr/>
          <a:lstStyle/>
          <a:p>
            <a:r>
              <a:rPr lang="sl-SI" dirty="0"/>
              <a:t>9. maja 1945 je Evropa dočakala konec druge svetovne vojne. </a:t>
            </a:r>
          </a:p>
          <a:p>
            <a:r>
              <a:rPr lang="sl-SI" dirty="0"/>
              <a:t>To je bila zmaga demokracije nad fašizmom.</a:t>
            </a:r>
          </a:p>
          <a:p>
            <a:endParaRPr lang="sl-SI" dirty="0"/>
          </a:p>
        </p:txBody>
      </p:sp>
      <p:pic>
        <p:nvPicPr>
          <p:cNvPr id="4098" name="Picture 2" descr="9.maj: dan zmage nad fašizmom - Levica">
            <a:extLst>
              <a:ext uri="{FF2B5EF4-FFF2-40B4-BE49-F238E27FC236}">
                <a16:creationId xmlns:a16="http://schemas.microsoft.com/office/drawing/2014/main" id="{1429B2DF-4DD4-4278-8A61-B7D1D3B94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29" y="3048000"/>
            <a:ext cx="668655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>
            <a:extLst>
              <a:ext uri="{FF2B5EF4-FFF2-40B4-BE49-F238E27FC236}">
                <a16:creationId xmlns:a16="http://schemas.microsoft.com/office/drawing/2014/main" id="{AA8D98D1-598D-4D48-A439-FD1F1F1029CF}"/>
              </a:ext>
            </a:extLst>
          </p:cNvPr>
          <p:cNvSpPr txBox="1"/>
          <p:nvPr/>
        </p:nvSpPr>
        <p:spPr>
          <a:xfrm>
            <a:off x="7267903" y="6117021"/>
            <a:ext cx="23017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/>
              <a:t>Osvoboditev Ljubljane.</a:t>
            </a:r>
          </a:p>
        </p:txBody>
      </p:sp>
    </p:spTree>
    <p:extLst>
      <p:ext uri="{BB962C8B-B14F-4D97-AF65-F5344CB8AC3E}">
        <p14:creationId xmlns:p14="http://schemas.microsoft.com/office/powerpoint/2010/main" val="2191989786"/>
      </p:ext>
    </p:extLst>
  </p:cSld>
  <p:clrMapOvr>
    <a:masterClrMapping/>
  </p:clrMapOvr>
  <p:transition spd="med" advClick="0" advTm="15000">
    <p:pull/>
  </p:transition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265</Words>
  <Application>Microsoft Office PowerPoint</Application>
  <PresentationFormat>Širokozaslonsko</PresentationFormat>
  <Paragraphs>26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Gladko</vt:lpstr>
      <vt:lpstr>OB DNEVU UPORA PROTI OKUPATORJU</vt:lpstr>
      <vt:lpstr>27. april, dan upora proti okupatorju</vt:lpstr>
      <vt:lpstr>PowerPointova predstavitev</vt:lpstr>
      <vt:lpstr>PowerPointova predstavitev</vt:lpstr>
      <vt:lpstr>1. maj, dan dela</vt:lpstr>
      <vt:lpstr>9. maj, dan Evrope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 DNEVU UPORA PROTI OKUPATORJU</dc:title>
  <dc:creator>Uporabnik</dc:creator>
  <cp:lastModifiedBy>Jasna</cp:lastModifiedBy>
  <cp:revision>13</cp:revision>
  <dcterms:created xsi:type="dcterms:W3CDTF">2023-04-20T04:40:03Z</dcterms:created>
  <dcterms:modified xsi:type="dcterms:W3CDTF">2023-04-23T14:54:32Z</dcterms:modified>
</cp:coreProperties>
</file>