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76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4180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8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77FB0-01CF-4EAE-8937-41861CB03126}" v="191" dt="2022-11-21T15:14:03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6" y="96"/>
      </p:cViewPr>
      <p:guideLst>
        <p:guide pos="3976"/>
        <p:guide pos="347"/>
        <p:guide pos="418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EC4F-D580-9B3B-2FAE-FADBF0DBC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8838C-DC02-B755-6A21-C9B2F4F7D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FEBF5-C4E0-FABA-F1FD-A24E53B61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F8059-7CC3-30BF-5891-9019C540D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D7D12-0DC1-1DD4-96A1-91459F48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99729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5CA2-8AEB-5EB7-80AC-9B044417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2AF3E-8FA6-7515-6339-75EEA88FD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2D4DA-3CF3-53DB-E8E0-2C0F0806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B2BB1-7EA8-DA30-EC30-25EB1F11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A5B5B-2E57-A7BE-6FB5-D171F199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1369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5D545-A858-168F-B6B9-0E64C857F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38B7B-D7A7-B00C-2FAB-880CAEC95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E2508-ECB3-87D8-0364-0537572B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95A6D-C8E2-3683-6152-68114931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A81B-16B5-A0DF-B9C5-F6FB6547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4748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77DD-2308-AB3C-72C1-AE930503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ECAC-19ED-2243-D73C-3E7D7F583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51F8-1E5B-A572-DB4B-35C5B856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47E75-2183-AF8A-3158-2D68D3BA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B716A-1F94-5ACB-C406-20B93287D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8858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D0B0-5FC4-CFE2-F25E-A9C3B9B4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C4F71-0204-AD4A-E1B5-FA319D96A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4426-22F2-26BB-8F02-49733F90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A602-9480-8CAD-C280-78759620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D46A1-E4A2-9DB6-6908-D2992B2B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1773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CF72-DE7A-B9F9-DE1E-841CF876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80E56-833C-F18F-213B-060D23CA5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2FDAD-B5A3-21A3-E8A6-0C892142B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FA1C9-22AB-2E88-EB80-202F294F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CE66A-996B-2F5A-CA28-597CFDDA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8198-C3FC-EEE1-3C49-29290C8C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8201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6E5E-C28C-3458-17C0-AD94333E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4942E-10A2-FAC2-068D-C1CD3A9E3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148D6-5F9F-C79F-3189-CA92F35BC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E545D-D9F6-3482-04D9-737427502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7773C-FE60-820C-215E-E9E4E8AE6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FEF5F1-5402-91B4-D2BF-65DEDE2B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D4273E-49D0-F187-03CF-81A2FE88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703600-8323-9E9F-8CED-6B57C53A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6440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1022-7667-4E31-BFAB-7F09DC9C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B4C2-1ADD-3F85-1297-13DC8BD4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E268B-B9B4-934B-29A7-F33B19DE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2A512-26E9-69F9-702B-BE372921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8442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E7589-CBEA-297C-BEFA-F60463578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16322-B13E-B4ED-F6C1-2024B01A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D5169-AB94-BD53-8525-DF6530BB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82560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BB01-38F3-CEEA-E25B-6A7083468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939C-F477-19A2-D0BE-7D04D00C8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EF0E6-4287-0812-0B5E-5571C99D7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6FB0A-2780-00DE-234F-BF8CA68D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B14B5-7816-5E5C-907D-5CF1BB3A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95C11-FD33-BAAB-FB41-C29B78F9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40892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5357-9BD6-4925-9A47-96102336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66F03-9A28-F7E4-5C9F-1CEFF3C9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4B3F3-CC01-BE8D-A71C-01D1E3720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C05D3-7D86-11A1-93AD-5DCDA54E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7FD8C-0FD9-CF1F-A001-9301C2BA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15B5-800E-238C-8A38-2723647A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4223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BE8157-A8F7-0C5C-A4A1-5FA005A0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055-370E-B17F-D9E8-8951BB29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63D22-2C3E-E9DA-37D7-7D14D5061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D62B-A780-4B34-B522-3019887A0AC2}" type="datetimeFigureOut">
              <a:rPr lang="aa-ET" smtClean="0"/>
              <a:t>11/22/2022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21D71-07BA-312F-3991-FEBD4D09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A36E5-C03C-29EB-4017-3EE3F338A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5721-3D1D-497F-BC05-2FDDA66025CF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65083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2.wdp"/><Relationship Id="rId7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jpeg"/><Relationship Id="rId5" Type="http://schemas.microsoft.com/office/2007/relationships/hdphoto" Target="../media/hdphoto2.wdp"/><Relationship Id="rId10" Type="http://schemas.openxmlformats.org/officeDocument/2006/relationships/image" Target="../media/image4.jpeg"/><Relationship Id="rId4" Type="http://schemas.openxmlformats.org/officeDocument/2006/relationships/image" Target="../media/image8.pn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.jpeg"/><Relationship Id="rId5" Type="http://schemas.microsoft.com/office/2007/relationships/hdphoto" Target="../media/hdphoto4.wdp"/><Relationship Id="rId10" Type="http://schemas.openxmlformats.org/officeDocument/2006/relationships/image" Target="../media/image2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jpeg"/><Relationship Id="rId3" Type="http://schemas.microsoft.com/office/2007/relationships/hdphoto" Target="../media/hdphoto5.wdp"/><Relationship Id="rId7" Type="http://schemas.microsoft.com/office/2007/relationships/hdphoto" Target="../media/hdphoto4.wdp"/><Relationship Id="rId12" Type="http://schemas.openxmlformats.org/officeDocument/2006/relationships/image" Target="../media/image2.jpeg"/><Relationship Id="rId2" Type="http://schemas.openxmlformats.org/officeDocument/2006/relationships/image" Target="../media/image1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dolf Maister - Wikipedija, prosta enciklopedija">
            <a:extLst>
              <a:ext uri="{FF2B5EF4-FFF2-40B4-BE49-F238E27FC236}">
                <a16:creationId xmlns:a16="http://schemas.microsoft.com/office/drawing/2014/main" id="{57C4E8F1-DA2B-224A-6D0E-A1D0D719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12" y="450937"/>
            <a:ext cx="3995951" cy="615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8367CA1-0922-A692-8DA8-4D483C3D4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859427 w 12192000"/>
              <a:gd name="connsiteY0" fmla="*/ 1238765 h 6858000"/>
              <a:gd name="connsiteX1" fmla="*/ 3859427 w 12192000"/>
              <a:gd name="connsiteY1" fmla="*/ 5619236 h 6858000"/>
              <a:gd name="connsiteX2" fmla="*/ 8332573 w 12192000"/>
              <a:gd name="connsiteY2" fmla="*/ 5619236 h 6858000"/>
              <a:gd name="connsiteX3" fmla="*/ 8332573 w 12192000"/>
              <a:gd name="connsiteY3" fmla="*/ 123876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859427" y="1238765"/>
                </a:moveTo>
                <a:lnTo>
                  <a:pt x="3859427" y="5619236"/>
                </a:lnTo>
                <a:lnTo>
                  <a:pt x="8332573" y="5619236"/>
                </a:lnTo>
                <a:lnTo>
                  <a:pt x="8332573" y="12387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aa-E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D796C-FF01-D4DB-7727-959632FBD26D}"/>
              </a:ext>
            </a:extLst>
          </p:cNvPr>
          <p:cNvSpPr txBox="1"/>
          <p:nvPr/>
        </p:nvSpPr>
        <p:spPr>
          <a:xfrm>
            <a:off x="254974" y="2497976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RUDOLF</a:t>
            </a:r>
            <a:endParaRPr lang="aa-ET" sz="88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05F43-69BD-0D85-FB1A-7E46E42085E6}"/>
              </a:ext>
            </a:extLst>
          </p:cNvPr>
          <p:cNvSpPr txBox="1"/>
          <p:nvPr/>
        </p:nvSpPr>
        <p:spPr>
          <a:xfrm>
            <a:off x="7040479" y="2497976"/>
            <a:ext cx="6039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MAISTER</a:t>
            </a:r>
            <a:endParaRPr lang="aa-ET" sz="96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8802914" y="5623132"/>
            <a:ext cx="2514422" cy="36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1Vid </a:t>
            </a:r>
            <a:r>
              <a:rPr lang="sl-SI" dirty="0">
                <a:solidFill>
                  <a:schemeClr val="bg1"/>
                </a:solidFill>
              </a:rPr>
              <a:t>Vid Perpar, 9.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8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6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13671" r="15989" b="3956"/>
          <a:stretch/>
        </p:blipFill>
        <p:spPr bwMode="auto">
          <a:xfrm>
            <a:off x="147239" y="604434"/>
            <a:ext cx="2681208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3800" r="15129" b="3800"/>
          <a:stretch/>
        </p:blipFill>
        <p:spPr bwMode="auto">
          <a:xfrm>
            <a:off x="9107836" y="604434"/>
            <a:ext cx="2929180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3738" b="18286"/>
          <a:stretch/>
        </p:blipFill>
        <p:spPr bwMode="auto">
          <a:xfrm>
            <a:off x="6026258" y="604434"/>
            <a:ext cx="3037669" cy="46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r="21080" b="18286"/>
          <a:stretch/>
        </p:blipFill>
        <p:spPr bwMode="auto">
          <a:xfrm>
            <a:off x="2872356" y="604434"/>
            <a:ext cx="3109993" cy="46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8FD9C-8DEC-9B90-CD7E-38DE08992756}"/>
              </a:ext>
            </a:extLst>
          </p:cNvPr>
          <p:cNvSpPr txBox="1"/>
          <p:nvPr/>
        </p:nvSpPr>
        <p:spPr>
          <a:xfrm>
            <a:off x="85241" y="100738"/>
            <a:ext cx="240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POGLAVJA V ŽIVLJENJU:</a:t>
            </a:r>
            <a:endParaRPr lang="aa-E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82DE6-0196-E045-719C-6B2937FC4F28}"/>
              </a:ext>
            </a:extLst>
          </p:cNvPr>
          <p:cNvSpPr txBox="1"/>
          <p:nvPr/>
        </p:nvSpPr>
        <p:spPr>
          <a:xfrm>
            <a:off x="10804800" y="100738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1874-1934</a:t>
            </a:r>
            <a:endParaRPr lang="aa-ET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rudolfmaister - Twitter Search / Twitter">
            <a:extLst>
              <a:ext uri="{FF2B5EF4-FFF2-40B4-BE49-F238E27FC236}">
                <a16:creationId xmlns:a16="http://schemas.microsoft.com/office/drawing/2014/main" id="{7C7977F7-999F-E249-7560-95B5C5CD6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r="640" b="7473"/>
          <a:stretch/>
        </p:blipFill>
        <p:spPr bwMode="auto">
          <a:xfrm>
            <a:off x="4073655" y="5390707"/>
            <a:ext cx="3817387" cy="13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FE05997-305C-DF28-8D81-20FCCDF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43171" r="3912" b="42905"/>
          <a:stretch/>
        </p:blipFill>
        <p:spPr bwMode="auto">
          <a:xfrm>
            <a:off x="-1063257" y="1943986"/>
            <a:ext cx="1325525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10162" r="3827" b="3956"/>
          <a:stretch/>
        </p:blipFill>
        <p:spPr bwMode="auto">
          <a:xfrm>
            <a:off x="1495587" y="484089"/>
            <a:ext cx="3897222" cy="58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3800" r="15129" b="3800"/>
          <a:stretch/>
        </p:blipFill>
        <p:spPr bwMode="auto">
          <a:xfrm>
            <a:off x="19259222" y="813661"/>
            <a:ext cx="2929180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3738"/>
          <a:stretch/>
        </p:blipFill>
        <p:spPr bwMode="auto">
          <a:xfrm>
            <a:off x="16177644" y="813661"/>
            <a:ext cx="3037669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r="21080"/>
          <a:stretch/>
        </p:blipFill>
        <p:spPr bwMode="auto">
          <a:xfrm>
            <a:off x="13015997" y="813661"/>
            <a:ext cx="3109993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0D121-2954-90FE-A61B-A8221280E1AA}"/>
              </a:ext>
            </a:extLst>
          </p:cNvPr>
          <p:cNvSpPr txBox="1"/>
          <p:nvPr/>
        </p:nvSpPr>
        <p:spPr>
          <a:xfrm>
            <a:off x="6474328" y="2397947"/>
            <a:ext cx="533947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Maister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Frančiška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Tomšič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Rojen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29.3.1874 v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Kamniku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zgodaj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umrl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vlogi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očeta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AD561-ED04-85D3-8367-628B51ACA4BA}"/>
              </a:ext>
            </a:extLst>
          </p:cNvPr>
          <p:cNvSpPr txBox="1"/>
          <p:nvPr/>
        </p:nvSpPr>
        <p:spPr>
          <a:xfrm>
            <a:off x="6574468" y="1383992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OTROŠTVO: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4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Rudolf Maister, častni občan občine Kamnik">
            <a:extLst>
              <a:ext uri="{FF2B5EF4-FFF2-40B4-BE49-F238E27FC236}">
                <a16:creationId xmlns:a16="http://schemas.microsoft.com/office/drawing/2014/main" id="{5C0C53CE-DD1E-7657-0845-7F9712A56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7930" r="362" b="54676"/>
          <a:stretch/>
        </p:blipFill>
        <p:spPr bwMode="auto">
          <a:xfrm>
            <a:off x="-44450" y="1943986"/>
            <a:ext cx="122809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E05997-305C-DF28-8D81-20FCCDF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43171" r="3912" b="42905"/>
          <a:stretch/>
        </p:blipFill>
        <p:spPr bwMode="auto">
          <a:xfrm>
            <a:off x="-1063257" y="1943986"/>
            <a:ext cx="1325525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3671" r="3827" b="3956"/>
          <a:stretch/>
        </p:blipFill>
        <p:spPr bwMode="auto">
          <a:xfrm>
            <a:off x="-10803129" y="604434"/>
            <a:ext cx="3912781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3800" r="15129" b="3800"/>
          <a:stretch/>
        </p:blipFill>
        <p:spPr bwMode="auto">
          <a:xfrm>
            <a:off x="19259222" y="813661"/>
            <a:ext cx="2929180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3738"/>
          <a:stretch/>
        </p:blipFill>
        <p:spPr bwMode="auto">
          <a:xfrm>
            <a:off x="16177644" y="813661"/>
            <a:ext cx="3037669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r="7610"/>
          <a:stretch/>
        </p:blipFill>
        <p:spPr bwMode="auto">
          <a:xfrm>
            <a:off x="552450" y="604434"/>
            <a:ext cx="577215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0D121-2954-90FE-A61B-A8221280E1AA}"/>
              </a:ext>
            </a:extLst>
          </p:cNvPr>
          <p:cNvSpPr txBox="1"/>
          <p:nvPr/>
        </p:nvSpPr>
        <p:spPr>
          <a:xfrm>
            <a:off x="-6890348" y="2143188"/>
            <a:ext cx="64860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Starša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France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Frančiška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Tomšič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Rojen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29.3.1874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Kamniku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zgodaj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umrl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Stric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bil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vlogi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očeta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FD02-A2E2-F9E0-4561-6963FC1FFF8E}"/>
              </a:ext>
            </a:extLst>
          </p:cNvPr>
          <p:cNvSpPr txBox="1"/>
          <p:nvPr/>
        </p:nvSpPr>
        <p:spPr>
          <a:xfrm>
            <a:off x="6580752" y="1443841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ŠOLANJE: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FBB35-782E-3A5B-2816-9AEA2035A0C8}"/>
              </a:ext>
            </a:extLst>
          </p:cNvPr>
          <p:cNvSpPr txBox="1"/>
          <p:nvPr/>
        </p:nvSpPr>
        <p:spPr>
          <a:xfrm>
            <a:off x="6504420" y="2151727"/>
            <a:ext cx="583845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Mengeš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Kranj.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Nižja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gimnazija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(1890).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Študij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Dunaju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(1894).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Jahalna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pehotne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častnike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(1895).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Armadna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strelska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(1903).</a:t>
            </a:r>
          </a:p>
        </p:txBody>
      </p:sp>
    </p:spTree>
    <p:extLst>
      <p:ext uri="{BB962C8B-B14F-4D97-AF65-F5344CB8AC3E}">
        <p14:creationId xmlns:p14="http://schemas.microsoft.com/office/powerpoint/2010/main" val="134811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E958F21A-B5D5-C1B6-7ACC-C5A808519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1" b="35121"/>
          <a:stretch/>
        </p:blipFill>
        <p:spPr bwMode="auto">
          <a:xfrm>
            <a:off x="21771" y="1943986"/>
            <a:ext cx="121920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Rudolf Maister, častni občan občine Kamnik">
            <a:extLst>
              <a:ext uri="{FF2B5EF4-FFF2-40B4-BE49-F238E27FC236}">
                <a16:creationId xmlns:a16="http://schemas.microsoft.com/office/drawing/2014/main" id="{5C0C53CE-DD1E-7657-0845-7F9712A56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7930" r="362" b="54676"/>
          <a:stretch/>
        </p:blipFill>
        <p:spPr bwMode="auto">
          <a:xfrm>
            <a:off x="-44450" y="1943986"/>
            <a:ext cx="122809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E05997-305C-DF28-8D81-20FCCDF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43171" r="3912" b="42905"/>
          <a:stretch/>
        </p:blipFill>
        <p:spPr bwMode="auto">
          <a:xfrm>
            <a:off x="-1063257" y="1943986"/>
            <a:ext cx="1325525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3268" r="3827" b="3956"/>
          <a:stretch/>
        </p:blipFill>
        <p:spPr bwMode="auto">
          <a:xfrm>
            <a:off x="-14967091" y="604434"/>
            <a:ext cx="3912781" cy="56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3800" r="15129" b="3800"/>
          <a:stretch/>
        </p:blipFill>
        <p:spPr bwMode="auto">
          <a:xfrm>
            <a:off x="19259222" y="813661"/>
            <a:ext cx="2929180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735"/>
          <a:stretch/>
        </p:blipFill>
        <p:spPr bwMode="auto">
          <a:xfrm>
            <a:off x="573625" y="632099"/>
            <a:ext cx="5761037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r="7610"/>
          <a:stretch/>
        </p:blipFill>
        <p:spPr bwMode="auto">
          <a:xfrm>
            <a:off x="-12833946" y="615952"/>
            <a:ext cx="577215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0D121-2954-90FE-A61B-A8221280E1AA}"/>
              </a:ext>
            </a:extLst>
          </p:cNvPr>
          <p:cNvSpPr txBox="1"/>
          <p:nvPr/>
        </p:nvSpPr>
        <p:spPr>
          <a:xfrm>
            <a:off x="-8030242" y="1971464"/>
            <a:ext cx="64860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Starša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France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Frančiška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Tomšič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Rojen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29.3.1874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Kamniku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zgodaj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umrl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Stric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bil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vlogi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očeta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FD02-A2E2-F9E0-4561-6963FC1FFF8E}"/>
              </a:ext>
            </a:extLst>
          </p:cNvPr>
          <p:cNvSpPr txBox="1"/>
          <p:nvPr/>
        </p:nvSpPr>
        <p:spPr>
          <a:xfrm>
            <a:off x="-6326243" y="1166915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ŠOLANJE: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FBB35-782E-3A5B-2816-9AEA2035A0C8}"/>
              </a:ext>
            </a:extLst>
          </p:cNvPr>
          <p:cNvSpPr txBox="1"/>
          <p:nvPr/>
        </p:nvSpPr>
        <p:spPr>
          <a:xfrm>
            <a:off x="-7043663" y="2036510"/>
            <a:ext cx="57919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Osnovna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Mengeš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Kranj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Nižja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gimnazija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Študij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Dunaju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Jahalna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pehotne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častnike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Armadna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strelska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(1903)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31D09-84F2-ABC9-DCBF-DB0BC20D9C5D}"/>
              </a:ext>
            </a:extLst>
          </p:cNvPr>
          <p:cNvSpPr txBox="1"/>
          <p:nvPr/>
        </p:nvSpPr>
        <p:spPr>
          <a:xfrm>
            <a:off x="6547325" y="1432818"/>
            <a:ext cx="5534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 ZA </a:t>
            </a:r>
            <a:r>
              <a:rPr lang="sl-SI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SEVERNO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78C54-3292-0D7F-2CFA-40FCD5652949}"/>
              </a:ext>
            </a:extLst>
          </p:cNvPr>
          <p:cNvSpPr txBox="1"/>
          <p:nvPr/>
        </p:nvSpPr>
        <p:spPr>
          <a:xfrm>
            <a:off x="6547326" y="1976232"/>
            <a:ext cx="51255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Zbolel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pljučnico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Poveljnik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Celju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Maistrevo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nestrinjanje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Zbral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4200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vojakov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(1918)</a:t>
            </a: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</a:p>
          <a:p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osvobodil Maribor (23. 11, 1918)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Skupaj s prostovoljci osvobodil del Koroške in se prebil do Celovške kotline.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10. 1920 plebiscit, ki določi potek naše severne meje.</a:t>
            </a:r>
            <a:endParaRPr lang="en-US" sz="26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6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FE05997-305C-DF28-8D81-20FCCDF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43171" r="3912" b="42905"/>
          <a:stretch/>
        </p:blipFill>
        <p:spPr bwMode="auto">
          <a:xfrm>
            <a:off x="-1063257" y="1943986"/>
            <a:ext cx="1325525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4E1FCB1-D4DD-3BB8-1F0E-57BB2E501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" t="52071" r="-655" b="29627"/>
          <a:stretch/>
        </p:blipFill>
        <p:spPr bwMode="auto">
          <a:xfrm>
            <a:off x="21771" y="1943986"/>
            <a:ext cx="1217113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E958F21A-B5D5-C1B6-7ACC-C5A808519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1" b="35121"/>
          <a:stretch/>
        </p:blipFill>
        <p:spPr bwMode="auto">
          <a:xfrm>
            <a:off x="21771" y="1943986"/>
            <a:ext cx="121920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Rudolf Maister, častni občan občine Kamnik">
            <a:extLst>
              <a:ext uri="{FF2B5EF4-FFF2-40B4-BE49-F238E27FC236}">
                <a16:creationId xmlns:a16="http://schemas.microsoft.com/office/drawing/2014/main" id="{5C0C53CE-DD1E-7657-0845-7F9712A56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7930" r="362" b="54676"/>
          <a:stretch/>
        </p:blipFill>
        <p:spPr bwMode="auto">
          <a:xfrm>
            <a:off x="-44450" y="1943986"/>
            <a:ext cx="122809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0162" r="3827" b="3956"/>
          <a:stretch/>
        </p:blipFill>
        <p:spPr bwMode="auto">
          <a:xfrm>
            <a:off x="-11462109" y="686925"/>
            <a:ext cx="3912781" cy="58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r="438"/>
          <a:stretch/>
        </p:blipFill>
        <p:spPr bwMode="auto">
          <a:xfrm>
            <a:off x="-11777683" y="813662"/>
            <a:ext cx="592734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r="7610"/>
          <a:stretch/>
        </p:blipFill>
        <p:spPr bwMode="auto">
          <a:xfrm>
            <a:off x="-12377793" y="686925"/>
            <a:ext cx="577215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0D121-2954-90FE-A61B-A8221280E1AA}"/>
              </a:ext>
            </a:extLst>
          </p:cNvPr>
          <p:cNvSpPr txBox="1"/>
          <p:nvPr/>
        </p:nvSpPr>
        <p:spPr>
          <a:xfrm>
            <a:off x="-7549328" y="2584025"/>
            <a:ext cx="64860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Starša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France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Frančiška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Tomšič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Rojen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29.3.1874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Kamniku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zgodaj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umrl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Stric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bil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vlogi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očeta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FD02-A2E2-F9E0-4561-6963FC1FFF8E}"/>
              </a:ext>
            </a:extLst>
          </p:cNvPr>
          <p:cNvSpPr txBox="1"/>
          <p:nvPr/>
        </p:nvSpPr>
        <p:spPr>
          <a:xfrm>
            <a:off x="-6326243" y="1166915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ŠOLANJE: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FBB35-782E-3A5B-2816-9AEA2035A0C8}"/>
              </a:ext>
            </a:extLst>
          </p:cNvPr>
          <p:cNvSpPr txBox="1"/>
          <p:nvPr/>
        </p:nvSpPr>
        <p:spPr>
          <a:xfrm>
            <a:off x="-6425823" y="2234218"/>
            <a:ext cx="57919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Osnovna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Mengeš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Kranj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Nižja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gimnazija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Študij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Dunaju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Jahalna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pehotne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častnike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Armadna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strelska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(1903)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31D09-84F2-ABC9-DCBF-DB0BC20D9C5D}"/>
              </a:ext>
            </a:extLst>
          </p:cNvPr>
          <p:cNvSpPr txBox="1"/>
          <p:nvPr/>
        </p:nvSpPr>
        <p:spPr>
          <a:xfrm>
            <a:off x="-5560202" y="1146100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BOJ ZA MEJO: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78C54-3292-0D7F-2CFA-40FCD5652949}"/>
              </a:ext>
            </a:extLst>
          </p:cNvPr>
          <p:cNvSpPr txBox="1"/>
          <p:nvPr/>
        </p:nvSpPr>
        <p:spPr>
          <a:xfrm>
            <a:off x="-5560202" y="2185461"/>
            <a:ext cx="492634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Zbolel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pljučnico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Poveljnik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Celju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Maistrevo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nestrinjanje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Zbral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4200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vojakov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(1918)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Dogovor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našo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mejo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(27.1.1919)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Državni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praznik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(23.11)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a-E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3800" r="18" b="3800"/>
          <a:stretch/>
        </p:blipFill>
        <p:spPr bwMode="auto">
          <a:xfrm>
            <a:off x="1148176" y="667551"/>
            <a:ext cx="4571023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9729E-B86D-5CF0-7447-64E4A45D701E}"/>
              </a:ext>
            </a:extLst>
          </p:cNvPr>
          <p:cNvSpPr txBox="1"/>
          <p:nvPr/>
        </p:nvSpPr>
        <p:spPr>
          <a:xfrm>
            <a:off x="6532762" y="1348552"/>
            <a:ext cx="5000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DRUŽINA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SMRT:</a:t>
            </a:r>
            <a:endParaRPr lang="aa-ET" sz="44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002A94-CCCE-CAA1-5EDA-090C0EE9FBE0}"/>
              </a:ext>
            </a:extLst>
          </p:cNvPr>
          <p:cNvSpPr txBox="1"/>
          <p:nvPr/>
        </p:nvSpPr>
        <p:spPr>
          <a:xfrm>
            <a:off x="6532762" y="2234215"/>
            <a:ext cx="306442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Stergar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Hrvoj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Borut (1908).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Prisilna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upokojitev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Smrt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(26.7.1934).</a:t>
            </a:r>
          </a:p>
        </p:txBody>
      </p:sp>
      <p:pic>
        <p:nvPicPr>
          <p:cNvPr id="14" name="Picture 2" descr="rudolfmaister - Twitter Search / Twitter">
            <a:extLst>
              <a:ext uri="{FF2B5EF4-FFF2-40B4-BE49-F238E27FC236}">
                <a16:creationId xmlns:a16="http://schemas.microsoft.com/office/drawing/2014/main" id="{C8486E21-67B6-14FE-EB95-B39E49C2C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r="640" b="7473"/>
          <a:stretch/>
        </p:blipFill>
        <p:spPr bwMode="auto">
          <a:xfrm>
            <a:off x="15801198" y="4914014"/>
            <a:ext cx="3817387" cy="13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17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rudolfmaister - Twitter Search / Twitter">
            <a:extLst>
              <a:ext uri="{FF2B5EF4-FFF2-40B4-BE49-F238E27FC236}">
                <a16:creationId xmlns:a16="http://schemas.microsoft.com/office/drawing/2014/main" id="{EFCE676C-5146-9378-C86A-3A903EEDB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28" b="25728"/>
          <a:stretch/>
        </p:blipFill>
        <p:spPr bwMode="auto">
          <a:xfrm>
            <a:off x="0" y="1943986"/>
            <a:ext cx="1223645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E05997-305C-DF28-8D81-20FCCDF1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43171" r="3912" b="42905"/>
          <a:stretch/>
        </p:blipFill>
        <p:spPr bwMode="auto">
          <a:xfrm>
            <a:off x="-1063257" y="1943986"/>
            <a:ext cx="1325525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4E1FCB1-D4DD-3BB8-1F0E-57BB2E501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" t="52071" r="-655" b="29627"/>
          <a:stretch/>
        </p:blipFill>
        <p:spPr bwMode="auto">
          <a:xfrm>
            <a:off x="21771" y="1943986"/>
            <a:ext cx="12171137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E958F21A-B5D5-C1B6-7ACC-C5A808519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1" b="35121"/>
          <a:stretch/>
        </p:blipFill>
        <p:spPr bwMode="auto">
          <a:xfrm>
            <a:off x="21771" y="1943986"/>
            <a:ext cx="121920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8" descr="Rudolf Maister, častni občan občine Kamnik">
            <a:extLst>
              <a:ext uri="{FF2B5EF4-FFF2-40B4-BE49-F238E27FC236}">
                <a16:creationId xmlns:a16="http://schemas.microsoft.com/office/drawing/2014/main" id="{5C0C53CE-DD1E-7657-0845-7F9712A56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2" t="17930" r="362" b="54676"/>
          <a:stretch/>
        </p:blipFill>
        <p:spPr bwMode="auto">
          <a:xfrm>
            <a:off x="67090" y="2039262"/>
            <a:ext cx="12280900" cy="297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77BE0C-E5DD-C513-8384-B9BA782C8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0162" r="3827" b="3956"/>
          <a:stretch/>
        </p:blipFill>
        <p:spPr bwMode="auto">
          <a:xfrm>
            <a:off x="-11462109" y="686925"/>
            <a:ext cx="3912781" cy="58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aši mejniki. Boji za severno mejo in Maistrovi borci s  kamniško-domžalskega območja. - MM:K">
            <a:extLst>
              <a:ext uri="{FF2B5EF4-FFF2-40B4-BE49-F238E27FC236}">
                <a16:creationId xmlns:a16="http://schemas.microsoft.com/office/drawing/2014/main" id="{321293E4-8889-C448-3A8F-4F1A14A74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r="438"/>
          <a:stretch/>
        </p:blipFill>
        <p:spPr bwMode="auto">
          <a:xfrm>
            <a:off x="-11777683" y="813662"/>
            <a:ext cx="592734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udolf Maister, častni občan občine Kamnik">
            <a:extLst>
              <a:ext uri="{FF2B5EF4-FFF2-40B4-BE49-F238E27FC236}">
                <a16:creationId xmlns:a16="http://schemas.microsoft.com/office/drawing/2014/main" id="{EE98040A-39D9-F9B3-F07E-125FD3256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r="7610"/>
          <a:stretch/>
        </p:blipFill>
        <p:spPr bwMode="auto">
          <a:xfrm>
            <a:off x="-12377793" y="686925"/>
            <a:ext cx="5772150" cy="564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E0D121-2954-90FE-A61B-A8221280E1AA}"/>
              </a:ext>
            </a:extLst>
          </p:cNvPr>
          <p:cNvSpPr txBox="1"/>
          <p:nvPr/>
        </p:nvSpPr>
        <p:spPr>
          <a:xfrm>
            <a:off x="-7549328" y="2584025"/>
            <a:ext cx="64860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Starša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France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Maister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Frančiška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Tomšič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Rojen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29.3.1874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Kamniku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zgodaj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umrl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Stric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je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bil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vlogi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očeta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FD02-A2E2-F9E0-4561-6963FC1FFF8E}"/>
              </a:ext>
            </a:extLst>
          </p:cNvPr>
          <p:cNvSpPr txBox="1"/>
          <p:nvPr/>
        </p:nvSpPr>
        <p:spPr>
          <a:xfrm>
            <a:off x="-6326243" y="1166915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ŠOLANJE: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FBB35-782E-3A5B-2816-9AEA2035A0C8}"/>
              </a:ext>
            </a:extLst>
          </p:cNvPr>
          <p:cNvSpPr txBox="1"/>
          <p:nvPr/>
        </p:nvSpPr>
        <p:spPr>
          <a:xfrm>
            <a:off x="-6425823" y="2234218"/>
            <a:ext cx="57919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Osnovna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: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Mengeš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in Kranj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Nižja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gimnazija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Študij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Dunaju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(1894)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Jahalna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pehotne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častnike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(1895)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Armadna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strelska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šola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(1903)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31D09-84F2-ABC9-DCBF-DB0BC20D9C5D}"/>
              </a:ext>
            </a:extLst>
          </p:cNvPr>
          <p:cNvSpPr txBox="1"/>
          <p:nvPr/>
        </p:nvSpPr>
        <p:spPr>
          <a:xfrm>
            <a:off x="-5560202" y="1146100"/>
            <a:ext cx="3249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BOJ ZA MEJO: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78C54-3292-0D7F-2CFA-40FCD5652949}"/>
              </a:ext>
            </a:extLst>
          </p:cNvPr>
          <p:cNvSpPr txBox="1"/>
          <p:nvPr/>
        </p:nvSpPr>
        <p:spPr>
          <a:xfrm>
            <a:off x="-5560202" y="2185461"/>
            <a:ext cx="492634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Zbolel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pljučnico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Poveljnik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v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Celju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Maistrevo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nestrinjanje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latin typeface="Pristina" panose="0306040204040608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Zbral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4200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vojakov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(1918)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Dogovor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za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našo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mejo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(27.1.1919)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Državni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</a:t>
            </a:r>
            <a:r>
              <a:rPr lang="en-US" sz="3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praznik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istina" panose="03060402040406080204" pitchFamily="66" charset="0"/>
              </a:rPr>
              <a:t> (23.11)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a-E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5298D06F-6AD8-762B-469A-BDB55674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3800" r="18" b="3800"/>
          <a:stretch/>
        </p:blipFill>
        <p:spPr bwMode="auto">
          <a:xfrm>
            <a:off x="-11019039" y="699710"/>
            <a:ext cx="4571023" cy="56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9729E-B86D-5CF0-7447-64E4A45D701E}"/>
              </a:ext>
            </a:extLst>
          </p:cNvPr>
          <p:cNvSpPr txBox="1"/>
          <p:nvPr/>
        </p:nvSpPr>
        <p:spPr>
          <a:xfrm>
            <a:off x="-5634453" y="1380711"/>
            <a:ext cx="5000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DRUŽINA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SMRT:</a:t>
            </a:r>
            <a:endParaRPr lang="aa-ET" sz="44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002A94-CCCE-CAA1-5EDA-090C0EE9FBE0}"/>
              </a:ext>
            </a:extLst>
          </p:cNvPr>
          <p:cNvSpPr txBox="1"/>
          <p:nvPr/>
        </p:nvSpPr>
        <p:spPr>
          <a:xfrm>
            <a:off x="-5634453" y="2266374"/>
            <a:ext cx="306442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Marija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Stergar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Hrvoj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Borut (1908).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Prisilna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upokojitev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Smrt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(26.7.1934).</a:t>
            </a:r>
          </a:p>
        </p:txBody>
      </p:sp>
      <p:pic>
        <p:nvPicPr>
          <p:cNvPr id="14" name="Picture 2" descr="rudolfmaister - Twitter Search / Twitter">
            <a:extLst>
              <a:ext uri="{FF2B5EF4-FFF2-40B4-BE49-F238E27FC236}">
                <a16:creationId xmlns:a16="http://schemas.microsoft.com/office/drawing/2014/main" id="{C8486E21-67B6-14FE-EB95-B39E49C2C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0" b="-360"/>
          <a:stretch/>
        </p:blipFill>
        <p:spPr bwMode="auto">
          <a:xfrm>
            <a:off x="216748" y="1767840"/>
            <a:ext cx="6097632" cy="32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068D85-B11B-19F3-4644-FBD09535FA86}"/>
              </a:ext>
            </a:extLst>
          </p:cNvPr>
          <p:cNvSpPr txBox="1"/>
          <p:nvPr/>
        </p:nvSpPr>
        <p:spPr>
          <a:xfrm>
            <a:off x="6559491" y="1403588"/>
            <a:ext cx="3877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SPOMINI NANJ:</a:t>
            </a:r>
            <a:endParaRPr lang="aa-ET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A5988-C837-9FA0-3C66-E519DD569C66}"/>
              </a:ext>
            </a:extLst>
          </p:cNvPr>
          <p:cNvSpPr txBox="1"/>
          <p:nvPr/>
        </p:nvSpPr>
        <p:spPr>
          <a:xfrm>
            <a:off x="6511845" y="2241192"/>
            <a:ext cx="5960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</a:t>
            </a: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ovember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(2005).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Ulice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(Maribor,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Celje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Kranj, Ljubljana).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spom</a:t>
            </a: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nika</a:t>
            </a: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(Ljubljana)</a:t>
            </a:r>
            <a:r>
              <a:rPr lang="sl-SI" sz="26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a-E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9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453</Words>
  <Application>Microsoft Office PowerPoint</Application>
  <PresentationFormat>Širokozaslonsko</PresentationFormat>
  <Paragraphs>88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Pristina</vt:lpstr>
      <vt:lpstr>Times New Roman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 Perpar</dc:creator>
  <cp:lastModifiedBy>Izidor Gabrijel</cp:lastModifiedBy>
  <cp:revision>8</cp:revision>
  <dcterms:created xsi:type="dcterms:W3CDTF">2022-11-20T10:55:33Z</dcterms:created>
  <dcterms:modified xsi:type="dcterms:W3CDTF">2022-11-22T08:57:41Z</dcterms:modified>
</cp:coreProperties>
</file>