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99" r:id="rId2"/>
    <p:sldId id="259" r:id="rId3"/>
    <p:sldId id="291" r:id="rId4"/>
    <p:sldId id="278" r:id="rId5"/>
    <p:sldId id="305" r:id="rId6"/>
    <p:sldId id="293" r:id="rId7"/>
    <p:sldId id="266" r:id="rId8"/>
    <p:sldId id="282" r:id="rId9"/>
    <p:sldId id="284" r:id="rId10"/>
    <p:sldId id="294" r:id="rId11"/>
    <p:sldId id="302" r:id="rId12"/>
    <p:sldId id="300" r:id="rId13"/>
    <p:sldId id="309" r:id="rId14"/>
    <p:sldId id="297" r:id="rId15"/>
    <p:sldId id="304" r:id="rId16"/>
    <p:sldId id="295" r:id="rId17"/>
    <p:sldId id="264" r:id="rId18"/>
    <p:sldId id="258" r:id="rId19"/>
    <p:sldId id="256" r:id="rId20"/>
    <p:sldId id="277" r:id="rId21"/>
    <p:sldId id="285" r:id="rId22"/>
    <p:sldId id="286" r:id="rId23"/>
    <p:sldId id="283" r:id="rId24"/>
    <p:sldId id="281" r:id="rId25"/>
    <p:sldId id="288" r:id="rId26"/>
    <p:sldId id="287" r:id="rId27"/>
    <p:sldId id="301" r:id="rId28"/>
    <p:sldId id="303" r:id="rId29"/>
    <p:sldId id="296" r:id="rId30"/>
    <p:sldId id="265" r:id="rId31"/>
    <p:sldId id="279" r:id="rId32"/>
    <p:sldId id="269" r:id="rId33"/>
    <p:sldId id="260" r:id="rId34"/>
    <p:sldId id="290" r:id="rId35"/>
    <p:sldId id="292" r:id="rId36"/>
    <p:sldId id="275" r:id="rId37"/>
    <p:sldId id="289" r:id="rId38"/>
    <p:sldId id="267" r:id="rId39"/>
    <p:sldId id="271" r:id="rId40"/>
    <p:sldId id="273" r:id="rId41"/>
    <p:sldId id="276" r:id="rId42"/>
    <p:sldId id="257" r:id="rId43"/>
    <p:sldId id="270" r:id="rId44"/>
    <p:sldId id="261" r:id="rId45"/>
    <p:sldId id="272" r:id="rId46"/>
    <p:sldId id="308" r:id="rId47"/>
    <p:sldId id="262" r:id="rId48"/>
    <p:sldId id="263" r:id="rId49"/>
    <p:sldId id="268" r:id="rId50"/>
    <p:sldId id="280" r:id="rId51"/>
    <p:sldId id="274" r:id="rId52"/>
    <p:sldId id="307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8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811"/>
  </p:normalViewPr>
  <p:slideViewPr>
    <p:cSldViewPr snapToGrid="0" snapToObjects="1">
      <p:cViewPr varScale="1">
        <p:scale>
          <a:sx n="67" d="100"/>
          <a:sy n="67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D480-DB9F-4A1F-B9D5-D3553FA3DAAD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2B5B-D474-4C6A-A4D6-90F55DED07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1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2B5B-D474-4C6A-A4D6-90F55DED07B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10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4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49F5-EB00-C042-AB7A-CC78885796F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3323-5B4B-4948-98A3-D36C88EA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2582"/>
            <a:ext cx="9041613" cy="491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8EA19-FE34-AC43-9BFE-2EE35EA28E19}"/>
              </a:ext>
            </a:extLst>
          </p:cNvPr>
          <p:cNvSpPr txBox="1"/>
          <p:nvPr/>
        </p:nvSpPr>
        <p:spPr>
          <a:xfrm>
            <a:off x="1128445" y="6273225"/>
            <a:ext cx="744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>
                <a:latin typeface="Avenir Book" panose="02000503020000020003" pitchFamily="2" charset="0"/>
                <a:ea typeface="Tahoma" panose="020B0604030504040204" pitchFamily="34" charset="0"/>
                <a:cs typeface="Calibri" panose="020F0502020204030204" pitchFamily="34" charset="0"/>
              </a:rPr>
              <a:t>OŠ Ferda Vesela Šentvid pri Stični </a:t>
            </a:r>
          </a:p>
          <a:p>
            <a:pPr algn="ctr"/>
            <a:r>
              <a:rPr lang="en-GB" sz="1600" b="1" dirty="0">
                <a:latin typeface="Avenir Book" panose="02000503020000020003" pitchFamily="2" charset="0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x-none" sz="1600" b="1" dirty="0">
                <a:latin typeface="Avenir Book" panose="02000503020000020003" pitchFamily="2" charset="0"/>
                <a:ea typeface="Tahoma" panose="020B0604030504040204" pitchFamily="34" charset="0"/>
                <a:cs typeface="Calibri" panose="020F0502020204030204" pitchFamily="34" charset="0"/>
              </a:rPr>
              <a:t>ecember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8BE66E-8E75-CD48-AB00-A074166C3E6B}"/>
              </a:ext>
            </a:extLst>
          </p:cNvPr>
          <p:cNvSpPr/>
          <p:nvPr/>
        </p:nvSpPr>
        <p:spPr>
          <a:xfrm>
            <a:off x="3307896" y="211276"/>
            <a:ext cx="3360031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LIKOVNI NATEČAJ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BE66E-8E75-CD48-AB00-A074166C3E6B}"/>
              </a:ext>
            </a:extLst>
          </p:cNvPr>
          <p:cNvSpPr/>
          <p:nvPr/>
        </p:nvSpPr>
        <p:spPr>
          <a:xfrm>
            <a:off x="3100463" y="5754435"/>
            <a:ext cx="3360031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SPLETNA RAZSTAVA</a:t>
            </a:r>
          </a:p>
        </p:txBody>
      </p:sp>
    </p:spTree>
    <p:extLst>
      <p:ext uri="{BB962C8B-B14F-4D97-AF65-F5344CB8AC3E}">
        <p14:creationId xmlns:p14="http://schemas.microsoft.com/office/powerpoint/2010/main" val="98402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0649" y="851338"/>
            <a:ext cx="6858000" cy="515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81182" y="3228587"/>
            <a:ext cx="266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Žiga Jereb, 2. a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Puhek </a:t>
            </a:r>
          </a:p>
        </p:txBody>
      </p:sp>
    </p:spTree>
    <p:extLst>
      <p:ext uri="{BB962C8B-B14F-4D97-AF65-F5344CB8AC3E}">
        <p14:creationId xmlns:p14="http://schemas.microsoft.com/office/powerpoint/2010/main" val="328130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"/>
          <p:cNvSpPr txBox="1"/>
          <p:nvPr/>
        </p:nvSpPr>
        <p:spPr>
          <a:xfrm>
            <a:off x="5363002" y="4767933"/>
            <a:ext cx="33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Ronja Dežman Varga, 2. a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Debelak </a:t>
            </a:r>
          </a:p>
        </p:txBody>
      </p:sp>
    </p:spTree>
    <p:extLst>
      <p:ext uri="{BB962C8B-B14F-4D97-AF65-F5344CB8AC3E}">
        <p14:creationId xmlns:p14="http://schemas.microsoft.com/office/powerpoint/2010/main" val="324444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353" y="6053331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 Bračko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 </a:t>
            </a: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71" y="274638"/>
            <a:ext cx="4594929" cy="634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titled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53" y="580158"/>
            <a:ext cx="2664698" cy="525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82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80" y="274638"/>
            <a:ext cx="4607719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71190" y="6018153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Nastja Sever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 </a:t>
            </a:r>
          </a:p>
        </p:txBody>
      </p:sp>
    </p:spTree>
    <p:extLst>
      <p:ext uri="{BB962C8B-B14F-4D97-AF65-F5344CB8AC3E}">
        <p14:creationId xmlns:p14="http://schemas.microsoft.com/office/powerpoint/2010/main" val="306599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51724" y="5467905"/>
            <a:ext cx="266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Lučka Koritnik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</a:t>
            </a: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Julija Koritnik, 4. 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69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12064" y="5492132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Taja Dremelj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 </a:t>
            </a:r>
          </a:p>
        </p:txBody>
      </p:sp>
    </p:spTree>
    <p:extLst>
      <p:ext uri="{BB962C8B-B14F-4D97-AF65-F5344CB8AC3E}">
        <p14:creationId xmlns:p14="http://schemas.microsoft.com/office/powerpoint/2010/main" val="20393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79" y="6574"/>
            <a:ext cx="7603541" cy="603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6979" y="6196084"/>
            <a:ext cx="7793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Jurij Šteh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		          Julija Šteh, 6. a		 Matic Šteh, 7. a</a:t>
            </a:r>
            <a:r>
              <a:rPr lang="sl-SI" dirty="0"/>
              <a:t>	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60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irček 2020_Mark Z. Fortuna, 2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32661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77252" y="4954740"/>
            <a:ext cx="190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Mark Zaviršek Fortuna, 2. b 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Papirček 2020</a:t>
            </a:r>
          </a:p>
        </p:txBody>
      </p:sp>
      <p:pic>
        <p:nvPicPr>
          <p:cNvPr id="5" name="Picture 4" descr="20201129_112109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04870" y="1797269"/>
            <a:ext cx="6857999" cy="326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49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marija in Jakob K.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31" y="1235873"/>
            <a:ext cx="3313207" cy="327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namarija in Jakob Kastel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09" y="314416"/>
            <a:ext cx="5095181" cy="602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859262" y="5135963"/>
            <a:ext cx="3114976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Anamarija Kastelic, 3. a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Jakob Kastelic, 7. a</a:t>
            </a:r>
          </a:p>
        </p:txBody>
      </p:sp>
    </p:spTree>
    <p:extLst>
      <p:ext uri="{BB962C8B-B14F-4D97-AF65-F5344CB8AC3E}">
        <p14:creationId xmlns:p14="http://schemas.microsoft.com/office/powerpoint/2010/main" val="36077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ša Pečjak 3. a in Nejc Pečjak 7. b .... malo nad 60 cm ...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288" y="0"/>
            <a:ext cx="54263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2479" y="2575999"/>
            <a:ext cx="285272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Maša Pečjak, 3. a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Nejc Pečjak, 7. b</a:t>
            </a:r>
          </a:p>
        </p:txBody>
      </p:sp>
    </p:spTree>
    <p:extLst>
      <p:ext uri="{BB962C8B-B14F-4D97-AF65-F5344CB8AC3E}">
        <p14:creationId xmlns:p14="http://schemas.microsoft.com/office/powerpoint/2010/main" val="376763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es Obolnar_4.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21" y="0"/>
            <a:ext cx="50406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68943" y="3777557"/>
            <a:ext cx="2351278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Tina Obolnar, 1. T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Ines Obolnar, 4. a</a:t>
            </a:r>
          </a:p>
        </p:txBody>
      </p:sp>
    </p:spTree>
    <p:extLst>
      <p:ext uri="{BB962C8B-B14F-4D97-AF65-F5344CB8AC3E}">
        <p14:creationId xmlns:p14="http://schemas.microsoft.com/office/powerpoint/2010/main" val="346462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 Starič, 7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051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040" y="4350473"/>
            <a:ext cx="2248339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Taja Starič, 3. a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Tim Starič, 7.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Rudolf</a:t>
            </a:r>
          </a:p>
        </p:txBody>
      </p:sp>
    </p:spTree>
    <p:extLst>
      <p:ext uri="{BB962C8B-B14F-4D97-AF65-F5344CB8AC3E}">
        <p14:creationId xmlns:p14="http://schemas.microsoft.com/office/powerpoint/2010/main" val="90648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Jaka 3. 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268" y="0"/>
            <a:ext cx="38661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01040" y="4167563"/>
            <a:ext cx="249936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Jaka Boh, 3. a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6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ija Berčon, 3.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52" y="121210"/>
            <a:ext cx="4687577" cy="657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8072" y="3080443"/>
            <a:ext cx="249928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Marija Berčon, 3. a</a:t>
            </a:r>
          </a:p>
        </p:txBody>
      </p:sp>
    </p:spTree>
    <p:extLst>
      <p:ext uri="{BB962C8B-B14F-4D97-AF65-F5344CB8AC3E}">
        <p14:creationId xmlns:p14="http://schemas.microsoft.com/office/powerpoint/2010/main" val="277503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rio Volcheski, 3. 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02" y="0"/>
            <a:ext cx="59235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480" y="4724869"/>
            <a:ext cx="276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Dario Volcheski, 3. a</a:t>
            </a:r>
          </a:p>
        </p:txBody>
      </p:sp>
    </p:spTree>
    <p:extLst>
      <p:ext uri="{BB962C8B-B14F-4D97-AF65-F5344CB8AC3E}">
        <p14:creationId xmlns:p14="http://schemas.microsoft.com/office/powerpoint/2010/main" val="342017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ja Nograšek, 5.a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Zoja Nograšek, 5.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080" y="1847725"/>
            <a:ext cx="3629494" cy="2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892800" y="5803323"/>
            <a:ext cx="279400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Žan Nograšek, 3. a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Zoja Nograšek, 5. a</a:t>
            </a:r>
          </a:p>
        </p:txBody>
      </p:sp>
    </p:spTree>
    <p:extLst>
      <p:ext uri="{BB962C8B-B14F-4D97-AF65-F5344CB8AC3E}">
        <p14:creationId xmlns:p14="http://schemas.microsoft.com/office/powerpoint/2010/main" val="290398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k 3. 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52" y="0"/>
            <a:ext cx="48948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313" y="5988876"/>
            <a:ext cx="268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 Fajdiga, 3. a</a:t>
            </a:r>
          </a:p>
        </p:txBody>
      </p:sp>
    </p:spTree>
    <p:extLst>
      <p:ext uri="{BB962C8B-B14F-4D97-AF65-F5344CB8AC3E}">
        <p14:creationId xmlns:p14="http://schemas.microsoft.com/office/powerpoint/2010/main" val="19726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rjema 3. a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12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D8CAC-81BC-7541-9A3D-847008C5D039}"/>
              </a:ext>
            </a:extLst>
          </p:cNvPr>
          <p:cNvSpPr txBox="1"/>
          <p:nvPr/>
        </p:nvSpPr>
        <p:spPr>
          <a:xfrm>
            <a:off x="246382" y="3192694"/>
            <a:ext cx="2769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Merjema Ibričić, 3. a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Tommy</a:t>
            </a:r>
          </a:p>
        </p:txBody>
      </p:sp>
    </p:spTree>
    <p:extLst>
      <p:ext uri="{BB962C8B-B14F-4D97-AF65-F5344CB8AC3E}">
        <p14:creationId xmlns:p14="http://schemas.microsoft.com/office/powerpoint/2010/main" val="163547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7500" y="1714500"/>
            <a:ext cx="6858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00432" y="3479081"/>
            <a:ext cx="2871952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Nika Oštir Verbič, 3.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Olaf</a:t>
            </a:r>
          </a:p>
        </p:txBody>
      </p:sp>
    </p:spTree>
    <p:extLst>
      <p:ext uri="{BB962C8B-B14F-4D97-AF65-F5344CB8AC3E}">
        <p14:creationId xmlns:p14="http://schemas.microsoft.com/office/powerpoint/2010/main" val="127147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5291" y="806934"/>
            <a:ext cx="6755643" cy="514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5709" y="2523977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Sara Marinčič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3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b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50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16" y="0"/>
            <a:ext cx="40532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17950" y="5520887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Lenart Hobič, 3. b </a:t>
            </a:r>
          </a:p>
        </p:txBody>
      </p:sp>
    </p:spTree>
    <p:extLst>
      <p:ext uri="{BB962C8B-B14F-4D97-AF65-F5344CB8AC3E}">
        <p14:creationId xmlns:p14="http://schemas.microsoft.com/office/powerpoint/2010/main" val="235623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05051" y="837460"/>
            <a:ext cx="6732418" cy="522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7375" y="4301096"/>
            <a:ext cx="266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Izak Sadar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1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177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znični snežak - Lara Lampret, 4.a - slika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84" y="1960342"/>
            <a:ext cx="3704827" cy="456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raznični snežak - Lara Lampret, 4.a - slika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397" y="-24213"/>
            <a:ext cx="3299323" cy="396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aznični snežak - Lara Lampret, 4.a - slika 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290" y="3979546"/>
            <a:ext cx="2158839" cy="287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73397" y="5243421"/>
            <a:ext cx="237586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Lara Lampret, 4. a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praznični snežak</a:t>
            </a:r>
          </a:p>
        </p:txBody>
      </p:sp>
    </p:spTree>
    <p:extLst>
      <p:ext uri="{BB962C8B-B14F-4D97-AF65-F5344CB8AC3E}">
        <p14:creationId xmlns:p14="http://schemas.microsoft.com/office/powerpoint/2010/main" val="3832328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stan maj 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463" y="1252333"/>
            <a:ext cx="2860102" cy="381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ristan Ma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6" y="318500"/>
            <a:ext cx="2957934" cy="394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116286"/>
            <a:ext cx="78837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Tristan Maj Udovič Bes, 4. 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Jaz sem snežak, jaz sem junak, s svojim nastankom zimo prikličem, z uničenjem pomlad. Poleti počivam, jeseni se gradim.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IMG_20201122_160916_0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65" y="318500"/>
            <a:ext cx="2957934" cy="394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348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 korenjak_Alja Šra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31A007-BCC9-B743-BC86-92942DEAA184}"/>
              </a:ext>
            </a:extLst>
          </p:cNvPr>
          <p:cNvSpPr/>
          <p:nvPr/>
        </p:nvSpPr>
        <p:spPr>
          <a:xfrm>
            <a:off x="5835068" y="4174908"/>
            <a:ext cx="237586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Alja Šraj, 4. a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Korenjak</a:t>
            </a:r>
          </a:p>
        </p:txBody>
      </p:sp>
    </p:spTree>
    <p:extLst>
      <p:ext uri="{BB962C8B-B14F-4D97-AF65-F5344CB8AC3E}">
        <p14:creationId xmlns:p14="http://schemas.microsoft.com/office/powerpoint/2010/main" val="1734636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ita Kemperle, 4.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9" y="287219"/>
            <a:ext cx="2640102" cy="351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201130_184719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080" y="1947575"/>
            <a:ext cx="3568953" cy="475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ulita 4.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34" y="789479"/>
            <a:ext cx="2769966" cy="444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154" y="5446288"/>
            <a:ext cx="2007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Julita Kemperle, 4. a 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472F4-54C5-9141-BC9B-D21A4C6E9E81}"/>
              </a:ext>
            </a:extLst>
          </p:cNvPr>
          <p:cNvSpPr txBox="1"/>
          <p:nvPr/>
        </p:nvSpPr>
        <p:spPr>
          <a:xfrm>
            <a:off x="398710" y="3782300"/>
            <a:ext cx="200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Modri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06853-C6F2-8340-822B-6B34CE3E40E7}"/>
              </a:ext>
            </a:extLst>
          </p:cNvPr>
          <p:cNvSpPr txBox="1"/>
          <p:nvPr/>
        </p:nvSpPr>
        <p:spPr>
          <a:xfrm>
            <a:off x="6755187" y="5754065"/>
            <a:ext cx="200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Belko</a:t>
            </a:r>
          </a:p>
        </p:txBody>
      </p:sp>
    </p:spTree>
    <p:extLst>
      <p:ext uri="{BB962C8B-B14F-4D97-AF65-F5344CB8AC3E}">
        <p14:creationId xmlns:p14="http://schemas.microsoft.com/office/powerpoint/2010/main" val="4110047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812" y="329500"/>
            <a:ext cx="4630843" cy="591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25" y="459304"/>
            <a:ext cx="3027442" cy="550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8720" y="5963744"/>
            <a:ext cx="4572000" cy="425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Ažbej Kristan, 4. a</a:t>
            </a:r>
          </a:p>
        </p:txBody>
      </p:sp>
    </p:spTree>
    <p:extLst>
      <p:ext uri="{BB962C8B-B14F-4D97-AF65-F5344CB8AC3E}">
        <p14:creationId xmlns:p14="http://schemas.microsoft.com/office/powerpoint/2010/main" val="3531476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1338" y="851338"/>
            <a:ext cx="6858000" cy="515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"/>
          <p:cNvSpPr txBox="1"/>
          <p:nvPr/>
        </p:nvSpPr>
        <p:spPr>
          <a:xfrm>
            <a:off x="5813786" y="5351624"/>
            <a:ext cx="266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Jurij Jereb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4. a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Vohun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415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Pija Čebula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946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4224" y="3159319"/>
            <a:ext cx="26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Pija Čebular, 4. a </a:t>
            </a:r>
          </a:p>
        </p:txBody>
      </p:sp>
    </p:spTree>
    <p:extLst>
      <p:ext uri="{BB962C8B-B14F-4D97-AF65-F5344CB8AC3E}">
        <p14:creationId xmlns:p14="http://schemas.microsoft.com/office/powerpoint/2010/main" val="4227676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sara_lana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93" y="1109609"/>
            <a:ext cx="4701982" cy="526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nežak_sara_lan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17" y="274638"/>
            <a:ext cx="4077014" cy="543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19337" y="5886566"/>
            <a:ext cx="4077014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Sara Samastur, 4. b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Lana Samastur, 5. b</a:t>
            </a:r>
          </a:p>
        </p:txBody>
      </p:sp>
    </p:spTree>
    <p:extLst>
      <p:ext uri="{BB962C8B-B14F-4D97-AF65-F5344CB8AC3E}">
        <p14:creationId xmlns:p14="http://schemas.microsoft.com/office/powerpoint/2010/main" val="3903216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 _Neja Glogovšek, 4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83" y="0"/>
            <a:ext cx="55635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FE5CBE-9F6F-5445-AA81-C0EBC52377F4}"/>
              </a:ext>
            </a:extLst>
          </p:cNvPr>
          <p:cNvSpPr/>
          <p:nvPr/>
        </p:nvSpPr>
        <p:spPr>
          <a:xfrm>
            <a:off x="475875" y="4822180"/>
            <a:ext cx="237586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Neja Glogovšek, 4.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major Sneženi</a:t>
            </a:r>
          </a:p>
        </p:txBody>
      </p:sp>
    </p:spTree>
    <p:extLst>
      <p:ext uri="{BB962C8B-B14F-4D97-AF65-F5344CB8AC3E}">
        <p14:creationId xmlns:p14="http://schemas.microsoft.com/office/powerpoint/2010/main" val="2211515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mai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829" y="0"/>
            <a:ext cx="56492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75498" y="2710031"/>
            <a:ext cx="2476331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Mai Kovačič, 4.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Snežko</a:t>
            </a:r>
          </a:p>
        </p:txBody>
      </p:sp>
    </p:spTree>
    <p:extLst>
      <p:ext uri="{BB962C8B-B14F-4D97-AF65-F5344CB8AC3E}">
        <p14:creationId xmlns:p14="http://schemas.microsoft.com/office/powerpoint/2010/main" val="10807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žak_max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85" y="1417638"/>
            <a:ext cx="4099181" cy="451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nežak_žak_max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1" y="274638"/>
            <a:ext cx="4015409" cy="516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527040" y="5724006"/>
            <a:ext cx="234696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Max Pene, 1. T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Žak Pene, 4. b</a:t>
            </a:r>
          </a:p>
        </p:txBody>
      </p:sp>
    </p:spTree>
    <p:extLst>
      <p:ext uri="{BB962C8B-B14F-4D97-AF65-F5344CB8AC3E}">
        <p14:creationId xmlns:p14="http://schemas.microsoft.com/office/powerpoint/2010/main" val="1299669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v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6E7343-AC5B-1449-BEDD-0533E83D9DBC}"/>
              </a:ext>
            </a:extLst>
          </p:cNvPr>
          <p:cNvSpPr/>
          <p:nvPr/>
        </p:nvSpPr>
        <p:spPr>
          <a:xfrm>
            <a:off x="615797" y="2877567"/>
            <a:ext cx="237586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Vid Dežman Varga, 4.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Nagajivec</a:t>
            </a:r>
          </a:p>
        </p:txBody>
      </p:sp>
    </p:spTree>
    <p:extLst>
      <p:ext uri="{BB962C8B-B14F-4D97-AF65-F5344CB8AC3E}">
        <p14:creationId xmlns:p14="http://schemas.microsoft.com/office/powerpoint/2010/main" val="1085407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eni mož natečaj_Živa MIklič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77" y="0"/>
            <a:ext cx="52806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" y="3259667"/>
            <a:ext cx="206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Živa Miklič, 5. a</a:t>
            </a:r>
          </a:p>
        </p:txBody>
      </p:sp>
    </p:spTree>
    <p:extLst>
      <p:ext uri="{BB962C8B-B14F-4D97-AF65-F5344CB8AC3E}">
        <p14:creationId xmlns:p14="http://schemas.microsoft.com/office/powerpoint/2010/main" val="4289238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a, Eva Ciglar, 5.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924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37707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</a:rPr>
              <a:t>✔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7646" y="397004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402" y="4191722"/>
            <a:ext cx="2541435" cy="109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Ana in Eva Ciglar, 5. a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veseli snežak Berto</a:t>
            </a:r>
          </a:p>
        </p:txBody>
      </p:sp>
    </p:spTree>
    <p:extLst>
      <p:ext uri="{BB962C8B-B14F-4D97-AF65-F5344CB8AC3E}">
        <p14:creationId xmlns:p14="http://schemas.microsoft.com/office/powerpoint/2010/main" val="3043028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 Melita in Živ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56" y="274638"/>
            <a:ext cx="4226844" cy="563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nežak Melita in Živa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41" y="722222"/>
            <a:ext cx="4226844" cy="563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6009456"/>
            <a:ext cx="4572000" cy="425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Melita Rus in Živa Križman, 5. b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7842" y="219263"/>
            <a:ext cx="271296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Srečko snežak</a:t>
            </a:r>
          </a:p>
        </p:txBody>
      </p:sp>
    </p:spTree>
    <p:extLst>
      <p:ext uri="{BB962C8B-B14F-4D97-AF65-F5344CB8AC3E}">
        <p14:creationId xmlns:p14="http://schemas.microsoft.com/office/powerpoint/2010/main" val="43514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ratkohlačnik_Val Z. Fortu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02" y="0"/>
            <a:ext cx="40290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98677" y="4998873"/>
            <a:ext cx="3754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Val Zaviršek Fortuna, 5. b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Kratkohlačnik</a:t>
            </a:r>
          </a:p>
        </p:txBody>
      </p:sp>
    </p:spTree>
    <p:extLst>
      <p:ext uri="{BB962C8B-B14F-4D97-AF65-F5344CB8AC3E}">
        <p14:creationId xmlns:p14="http://schemas.microsoft.com/office/powerpoint/2010/main" val="143782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_Neža Tu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29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196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EAB54-F8C1-E047-A604-B34EB473E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579" y="482886"/>
            <a:ext cx="5849421" cy="438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A51BF-C274-9041-B086-2AAFCF41B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98670"/>
            <a:ext cx="3390472" cy="452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7689E9-A81F-384F-BE3E-F3B4F836EC24}"/>
              </a:ext>
            </a:extLst>
          </p:cNvPr>
          <p:cNvSpPr/>
          <p:nvPr/>
        </p:nvSpPr>
        <p:spPr>
          <a:xfrm>
            <a:off x="4993240" y="5181304"/>
            <a:ext cx="266100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Jon Rovanšek, 7. a</a:t>
            </a: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Gaja Rovanšek, 9.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4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ka Ciglar, 7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232304" y="2655489"/>
            <a:ext cx="181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Nika Ciglar, 7. b</a:t>
            </a:r>
          </a:p>
        </p:txBody>
      </p:sp>
    </p:spTree>
    <p:extLst>
      <p:ext uri="{BB962C8B-B14F-4D97-AF65-F5344CB8AC3E}">
        <p14:creationId xmlns:p14="http://schemas.microsoft.com/office/powerpoint/2010/main" val="2214731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ka Dolnič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332"/>
            <a:ext cx="5435030" cy="689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22509" y="4477135"/>
            <a:ext cx="260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Nika Dolničar, 7. b</a:t>
            </a:r>
          </a:p>
        </p:txBody>
      </p:sp>
    </p:spTree>
    <p:extLst>
      <p:ext uri="{BB962C8B-B14F-4D97-AF65-F5344CB8AC3E}">
        <p14:creationId xmlns:p14="http://schemas.microsoft.com/office/powerpoint/2010/main" val="4209122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k Klara Kokol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01" y="0"/>
            <a:ext cx="45177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71854" y="4943297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Klara Kokolj, 7. b</a:t>
            </a:r>
          </a:p>
        </p:txBody>
      </p:sp>
    </p:spTree>
    <p:extLst>
      <p:ext uri="{BB962C8B-B14F-4D97-AF65-F5344CB8AC3E}">
        <p14:creationId xmlns:p14="http://schemas.microsoft.com/office/powerpoint/2010/main" val="208352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2330" y="1026986"/>
            <a:ext cx="6480435" cy="486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2198" y="3913572"/>
            <a:ext cx="340205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Tibor Maver Murakezi, 1. 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Tim Maver Murakezi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5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. a</a:t>
            </a: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43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la Ciglar 7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0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945331" y="4972693"/>
            <a:ext cx="2116476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Zala Ciglar, 7. b</a:t>
            </a:r>
          </a:p>
          <a:p>
            <a:pPr>
              <a:lnSpc>
                <a:spcPct val="110000"/>
              </a:lnSpc>
            </a:pP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srečni snežak</a:t>
            </a:r>
          </a:p>
        </p:txBody>
      </p:sp>
    </p:spTree>
    <p:extLst>
      <p:ext uri="{BB962C8B-B14F-4D97-AF65-F5344CB8AC3E}">
        <p14:creationId xmlns:p14="http://schemas.microsoft.com/office/powerpoint/2010/main" val="1594491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na Medved 8.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486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6332" y="3280833"/>
            <a:ext cx="243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Tina Medved, 8. a</a:t>
            </a:r>
          </a:p>
        </p:txBody>
      </p:sp>
    </p:spTree>
    <p:extLst>
      <p:ext uri="{BB962C8B-B14F-4D97-AF65-F5344CB8AC3E}">
        <p14:creationId xmlns:p14="http://schemas.microsoft.com/office/powerpoint/2010/main" val="718724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658E9F-1F6D-244B-931F-76A1929571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4B443-51E8-E14B-8403-320CDF691541}"/>
              </a:ext>
            </a:extLst>
          </p:cNvPr>
          <p:cNvSpPr txBox="1"/>
          <p:nvPr/>
        </p:nvSpPr>
        <p:spPr>
          <a:xfrm>
            <a:off x="86989" y="5290309"/>
            <a:ext cx="219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Sumejja Mujić, 8.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b</a:t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Lana Mavrin, 8. b</a:t>
            </a:r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6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677" y="2338917"/>
            <a:ext cx="8229600" cy="3723911"/>
          </a:xfrm>
        </p:spPr>
        <p:txBody>
          <a:bodyPr>
            <a:normAutofit fontScale="90000"/>
          </a:bodyPr>
          <a:lstStyle/>
          <a:p>
            <a:pPr>
              <a:lnSpc>
                <a:spcPts val="4260"/>
              </a:lnSpc>
              <a:spcAft>
                <a:spcPts val="600"/>
              </a:spcAft>
            </a:pPr>
            <a:r>
              <a:rPr lang="sl-SI" dirty="0">
                <a:solidFill>
                  <a:srgbClr val="C00000"/>
                </a:solidFill>
                <a:latin typeface="Bahnschrift Condensed" panose="020B0502040204020203" pitchFamily="34" charset="0"/>
              </a:rPr>
              <a:t>HVALA ZA SODELOVANJE NA LIKOVNEM NATEČAJU! </a:t>
            </a:r>
            <a: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31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Nastali so zelo izvirni snežaki in z veseljem bomo  24. decembra 2020 vsem sodelujočim podelili priznanje s simbolično nagrado.  </a:t>
            </a:r>
            <a: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l-SI" sz="4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endParaRPr lang="sl-SI" sz="4800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Picture 2" descr="Macintosh HD:Users:Jana:Downloads:Untitled-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958" y="5500489"/>
            <a:ext cx="1349375" cy="124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Jana:Downloads:Untitled-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3" y="5500489"/>
            <a:ext cx="1132417" cy="1153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2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338" y="851338"/>
            <a:ext cx="6858000" cy="515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25305" y="3259169"/>
            <a:ext cx="266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Nik Jereb, 1. a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snežak Gumbek </a:t>
            </a:r>
          </a:p>
        </p:txBody>
      </p:sp>
    </p:spTree>
    <p:extLst>
      <p:ext uri="{BB962C8B-B14F-4D97-AF65-F5344CB8AC3E}">
        <p14:creationId xmlns:p14="http://schemas.microsoft.com/office/powerpoint/2010/main" val="140666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žaček Rudolf_David Šra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378" y="0"/>
            <a:ext cx="581215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5E367F-5822-674E-9010-AFDC33E42E0D}"/>
              </a:ext>
            </a:extLst>
          </p:cNvPr>
          <p:cNvSpPr txBox="1"/>
          <p:nvPr/>
        </p:nvSpPr>
        <p:spPr>
          <a:xfrm>
            <a:off x="471230" y="4389327"/>
            <a:ext cx="205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David Šraj, 1. a</a:t>
            </a:r>
          </a:p>
          <a:p>
            <a:endParaRPr lang="sl-SI" sz="20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snežaček Rudolf</a:t>
            </a:r>
          </a:p>
        </p:txBody>
      </p:sp>
    </p:spTree>
    <p:extLst>
      <p:ext uri="{BB962C8B-B14F-4D97-AF65-F5344CB8AC3E}">
        <p14:creationId xmlns:p14="http://schemas.microsoft.com/office/powerpoint/2010/main" val="257461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rja Sotiro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24078" y="4992716"/>
            <a:ext cx="236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Zarja Sotirov, 1. b </a:t>
            </a:r>
          </a:p>
        </p:txBody>
      </p:sp>
    </p:spTree>
    <p:extLst>
      <p:ext uri="{BB962C8B-B14F-4D97-AF65-F5344CB8AC3E}">
        <p14:creationId xmlns:p14="http://schemas.microsoft.com/office/powerpoint/2010/main" val="144139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a Bivic, 1.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34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3624" y="5905437"/>
            <a:ext cx="196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Eva Bivic, 1. b</a:t>
            </a:r>
          </a:p>
        </p:txBody>
      </p:sp>
    </p:spTree>
    <p:extLst>
      <p:ext uri="{BB962C8B-B14F-4D97-AF65-F5344CB8AC3E}">
        <p14:creationId xmlns:p14="http://schemas.microsoft.com/office/powerpoint/2010/main" val="317053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518</Words>
  <Application>Microsoft Office PowerPoint</Application>
  <PresentationFormat>Diaprojekcija na zaslonu (4:3)</PresentationFormat>
  <Paragraphs>109</Paragraphs>
  <Slides>53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53</vt:i4>
      </vt:variant>
    </vt:vector>
  </HeadingPairs>
  <TitlesOfParts>
    <vt:vector size="60" baseType="lpstr">
      <vt:lpstr>Arial</vt:lpstr>
      <vt:lpstr>Avenir Book</vt:lpstr>
      <vt:lpstr>Bahnschrift Condensed</vt:lpstr>
      <vt:lpstr>Calibri</vt:lpstr>
      <vt:lpstr>Tahoma</vt:lpstr>
      <vt:lpstr>Zapf Dingbats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SODELOVANJE NA LIKOVNEM NATEČAJU!   Nastali so zelo izvirni snežaki in z veseljem bomo  24. decembra 2020 vsem sodelujočim podelili priznanje s simbolično nagrado.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</dc:creator>
  <cp:lastModifiedBy>admin</cp:lastModifiedBy>
  <cp:revision>46</cp:revision>
  <dcterms:created xsi:type="dcterms:W3CDTF">2020-11-30T15:31:29Z</dcterms:created>
  <dcterms:modified xsi:type="dcterms:W3CDTF">2020-12-10T13:55:48Z</dcterms:modified>
</cp:coreProperties>
</file>