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61" r:id="rId6"/>
    <p:sldId id="259" r:id="rId7"/>
    <p:sldId id="272" r:id="rId8"/>
    <p:sldId id="266" r:id="rId9"/>
    <p:sldId id="268" r:id="rId10"/>
    <p:sldId id="262" r:id="rId11"/>
    <p:sldId id="263" r:id="rId12"/>
    <p:sldId id="265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5" autoAdjust="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7037-595B-420A-81FB-784070C98BE3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20" name="Ograda no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Ograda številke diapoz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79F8-8A42-473E-A67C-CEAB17C9C297}" type="slidenum">
              <a:rPr lang="sl-SI" smtClean="0"/>
              <a:t>‹#›</a:t>
            </a:fld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7037-595B-420A-81FB-784070C98BE3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79F8-8A42-473E-A67C-CEAB17C9C29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7037-595B-420A-81FB-784070C98BE3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79F8-8A42-473E-A67C-CEAB17C9C29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7037-595B-420A-81FB-784070C98BE3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79F8-8A42-473E-A67C-CEAB17C9C29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7037-595B-420A-81FB-784070C98BE3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79F8-8A42-473E-A67C-CEAB17C9C297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Pravoko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7037-595B-420A-81FB-784070C98BE3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79F8-8A42-473E-A67C-CEAB17C9C29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7037-595B-420A-81FB-784070C98BE3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79F8-8A42-473E-A67C-CEAB17C9C29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7037-595B-420A-81FB-784070C98BE3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79F8-8A42-473E-A67C-CEAB17C9C29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7037-595B-420A-81FB-784070C98BE3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79F8-8A42-473E-A67C-CEAB17C9C297}" type="slidenum">
              <a:rPr lang="sl-SI" smtClean="0"/>
              <a:t>‹#›</a:t>
            </a:fld>
            <a:endParaRPr lang="sl-SI"/>
          </a:p>
        </p:txBody>
      </p:sp>
      <p:sp>
        <p:nvSpPr>
          <p:cNvPr id="6" name="Pravoko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7037-595B-420A-81FB-784070C98BE3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79F8-8A42-473E-A67C-CEAB17C9C29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7037-595B-420A-81FB-784070C98BE3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79F8-8A42-473E-A67C-CEAB17C9C297}" type="slidenum">
              <a:rPr lang="sl-SI" smtClean="0"/>
              <a:t>‹#›</a:t>
            </a:fld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9" name="Diagram poteka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agram poteka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Krof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Ograda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Ograda besedil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24" name="Ograda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A157037-595B-420A-81FB-784070C98BE3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64379F8-8A42-473E-A67C-CEAB17C9C297}" type="slidenum">
              <a:rPr lang="sl-SI" smtClean="0"/>
              <a:t>‹#›</a:t>
            </a:fld>
            <a:endParaRPr lang="sl-SI"/>
          </a:p>
        </p:txBody>
      </p:sp>
      <p:sp>
        <p:nvSpPr>
          <p:cNvPr id="15" name="Pravoko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71600" y="2276872"/>
            <a:ext cx="7406640" cy="1472184"/>
          </a:xfrm>
        </p:spPr>
        <p:txBody>
          <a:bodyPr/>
          <a:lstStyle/>
          <a:p>
            <a:r>
              <a:rPr lang="sl-SI" dirty="0" smtClean="0"/>
              <a:t>PRISPEVKI UČENCEV 5. b </a:t>
            </a:r>
            <a:br>
              <a:rPr lang="sl-SI" dirty="0" smtClean="0"/>
            </a:br>
            <a:r>
              <a:rPr lang="sl-SI" dirty="0" smtClean="0"/>
              <a:t>V ČASU IZOLACIJE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99592" y="4509120"/>
            <a:ext cx="6840760" cy="2160240"/>
          </a:xfrm>
        </p:spPr>
        <p:txBody>
          <a:bodyPr/>
          <a:lstStyle/>
          <a:p>
            <a:r>
              <a:rPr lang="sl-SI" dirty="0" smtClean="0"/>
              <a:t>Razredničarka: Nastja Novak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3590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DAN DEJAVNOSTI</a:t>
            </a:r>
            <a:endParaRPr lang="sl-SI" dirty="0"/>
          </a:p>
        </p:txBody>
      </p:sp>
      <p:pic>
        <p:nvPicPr>
          <p:cNvPr id="5122" name="Picture 2" descr="C:\Users\Acer\Desktop\PRISPEVKI 5.B V ČASU IZOLACIJE\TOBIJA\20200411_15225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1260501" y="2409409"/>
            <a:ext cx="5402805" cy="2833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cer\Desktop\PRISPEVKI 5.B V ČASU IZOLACIJE\ZALA\IMG_20200411_145329_0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3096" y="2849174"/>
            <a:ext cx="3489852" cy="3639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lak 6"/>
          <p:cNvSpPr/>
          <p:nvPr/>
        </p:nvSpPr>
        <p:spPr>
          <a:xfrm>
            <a:off x="2944236" y="1297195"/>
            <a:ext cx="2309064" cy="1371914"/>
          </a:xfrm>
          <a:prstGeom prst="cloudCallout">
            <a:avLst>
              <a:gd name="adj1" fmla="val 70471"/>
              <a:gd name="adj2" fmla="val -606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Ko zadiši po dobrotah …</a:t>
            </a:r>
            <a:endParaRPr lang="sl-SI" dirty="0"/>
          </a:p>
        </p:txBody>
      </p:sp>
      <p:pic>
        <p:nvPicPr>
          <p:cNvPr id="5125" name="Picture 5" descr="C:\Users\Acer\Desktop\PRISPEVKI 5.B V ČASU IZOLACIJE\JAKOB\Jakob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8862" y="1086867"/>
            <a:ext cx="3131839" cy="2348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516216" y="4293096"/>
            <a:ext cx="2304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i="1" dirty="0" smtClean="0"/>
              <a:t>Učenci so bili v kuhinji zelo spretni, lotili so se peke, barvanja jajc in priprave prazničnih pogrinjkov.</a:t>
            </a:r>
            <a:endParaRPr lang="sl-SI" sz="2000" i="1" dirty="0"/>
          </a:p>
        </p:txBody>
      </p:sp>
    </p:spTree>
    <p:extLst>
      <p:ext uri="{BB962C8B-B14F-4D97-AF65-F5344CB8AC3E}">
        <p14:creationId xmlns:p14="http://schemas.microsoft.com/office/powerpoint/2010/main" val="279089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84"/>
          <a:stretch/>
        </p:blipFill>
        <p:spPr bwMode="auto">
          <a:xfrm>
            <a:off x="5722612" y="59266"/>
            <a:ext cx="3398903" cy="4032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cer\Desktop\PRISPEVKI 5.B V ČASU IZOLACIJE\ŽIVA\20200411_20442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922886" y="950121"/>
            <a:ext cx="5260066" cy="3414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cer\Desktop\PRISPEVKI 5.B V ČASU IZOLACIJE\JAKOB\Jakob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7865" y="4091952"/>
            <a:ext cx="4320480" cy="2766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55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3500" y="38660"/>
            <a:ext cx="8229600" cy="1143000"/>
          </a:xfrm>
        </p:spPr>
        <p:txBody>
          <a:bodyPr/>
          <a:lstStyle/>
          <a:p>
            <a:r>
              <a:rPr lang="sl-SI" dirty="0" smtClean="0"/>
              <a:t>ŠPORTNI DAN - pohod</a:t>
            </a:r>
            <a:endParaRPr lang="sl-SI" dirty="0"/>
          </a:p>
        </p:txBody>
      </p:sp>
      <p:pic>
        <p:nvPicPr>
          <p:cNvPr id="3074" name="Picture 2" descr="C:\Users\Acer\Desktop\PRISPEVKI 5.B V ČASU IZOLACIJE\VADIM\1587044229212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065" y="2349374"/>
            <a:ext cx="3141554" cy="4508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cer\Desktop\PRISPEVKI 5.B V ČASU IZOLACIJE\NASTJA\IMG_20200415_17063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49058" y="2345499"/>
            <a:ext cx="2840869" cy="4512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cer\Desktop\PRISPEVKI 5.B V ČASU IZOLACIJE\NEJC\IMG-011430fd89612b32e8a52e02b8541143-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181660"/>
            <a:ext cx="2776216" cy="570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lak 8"/>
          <p:cNvSpPr/>
          <p:nvPr/>
        </p:nvSpPr>
        <p:spPr>
          <a:xfrm>
            <a:off x="-324544" y="-315416"/>
            <a:ext cx="4104457" cy="2660915"/>
          </a:xfrm>
          <a:prstGeom prst="cloudCallout">
            <a:avLst>
              <a:gd name="adj1" fmla="val 77788"/>
              <a:gd name="adj2" fmla="val 240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i="1" dirty="0"/>
              <a:t>V naravi smo si nabrali novih moči in se oddahnili od knjig</a:t>
            </a:r>
            <a:r>
              <a:rPr lang="sl-SI" i="1" dirty="0" smtClean="0"/>
              <a:t>.</a:t>
            </a:r>
            <a:endParaRPr lang="sl-SI" dirty="0"/>
          </a:p>
          <a:p>
            <a:r>
              <a:rPr lang="sl-SI" i="1" dirty="0"/>
              <a:t>Učenci so se v krogu družine in hišnih ljubljenčkov odpravili raziskovat okoliške pešpoti</a:t>
            </a:r>
            <a:r>
              <a:rPr lang="sl-SI" i="1" dirty="0" smtClean="0"/>
              <a:t>.</a:t>
            </a:r>
            <a:endParaRPr lang="sl-SI" i="1" dirty="0"/>
          </a:p>
        </p:txBody>
      </p:sp>
    </p:spTree>
    <p:extLst>
      <p:ext uri="{BB962C8B-B14F-4D97-AF65-F5344CB8AC3E}">
        <p14:creationId xmlns:p14="http://schemas.microsoft.com/office/powerpoint/2010/main" val="64262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\Desktop\PRISPEVKI 5.B V ČASU IZOLACIJE\KARIN\IMG_20200418_1036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4" y="692696"/>
            <a:ext cx="4131797" cy="5509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cer\Desktop\PRISPEVKI 5.B V ČASU IZOLACIJE\MATEVŽ\IMG_20200418_10310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960"/>
          <a:stretch/>
        </p:blipFill>
        <p:spPr bwMode="auto">
          <a:xfrm>
            <a:off x="4377478" y="-243408"/>
            <a:ext cx="3704932" cy="4415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cer\Desktop\PRISPEVKI 5.B V ČASU IZOLACIJE\MANCA\received_224087665514001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1144" y="414815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5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32969" y="-387424"/>
            <a:ext cx="3744416" cy="2088232"/>
          </a:xfrm>
        </p:spPr>
        <p:txBody>
          <a:bodyPr>
            <a:normAutofit/>
          </a:bodyPr>
          <a:lstStyle/>
          <a:p>
            <a:r>
              <a:rPr lang="sl-SI" dirty="0" smtClean="0"/>
              <a:t>SLJ – </a:t>
            </a:r>
            <a:r>
              <a:rPr lang="sl-SI" sz="2200" dirty="0" smtClean="0"/>
              <a:t>med potovanjem na Mars iščemo rime in pesnimo </a:t>
            </a:r>
            <a:endParaRPr lang="sl-SI" sz="2200" dirty="0"/>
          </a:p>
        </p:txBody>
      </p:sp>
      <p:pic>
        <p:nvPicPr>
          <p:cNvPr id="8194" name="Picture 2" descr="C:\Users\Acer\Desktop\PRISPEVKI 5.B V ČASU IZOLACIJE\NEJC\20200406_16213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1136886" y="1132463"/>
            <a:ext cx="7224991" cy="493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5076056" y="1484784"/>
            <a:ext cx="2286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/>
              <a:t>Neskončno </a:t>
            </a:r>
            <a:r>
              <a:rPr lang="sl-SI" b="1" dirty="0" smtClean="0"/>
              <a:t>vesolje</a:t>
            </a:r>
          </a:p>
          <a:p>
            <a:endParaRPr lang="sl-SI" b="1" dirty="0"/>
          </a:p>
          <a:p>
            <a:r>
              <a:rPr lang="sl-SI" dirty="0"/>
              <a:t>Vesolje,</a:t>
            </a:r>
          </a:p>
          <a:p>
            <a:r>
              <a:rPr lang="sl-SI" dirty="0"/>
              <a:t>neskončno obzorje,</a:t>
            </a:r>
          </a:p>
          <a:p>
            <a:r>
              <a:rPr lang="sl-SI" dirty="0"/>
              <a:t>tudi z oblaki,</a:t>
            </a:r>
          </a:p>
          <a:p>
            <a:r>
              <a:rPr lang="sl-SI" dirty="0"/>
              <a:t>otroškimi koraki.</a:t>
            </a:r>
          </a:p>
          <a:p>
            <a:endParaRPr lang="sl-SI" dirty="0"/>
          </a:p>
          <a:p>
            <a:r>
              <a:rPr lang="sl-SI" dirty="0"/>
              <a:t>Morje,</a:t>
            </a:r>
          </a:p>
          <a:p>
            <a:r>
              <a:rPr lang="sl-SI" dirty="0"/>
              <a:t>malo manjše kot vesolje.</a:t>
            </a:r>
          </a:p>
          <a:p>
            <a:r>
              <a:rPr lang="sl-SI" dirty="0"/>
              <a:t>vesolje je povsod,</a:t>
            </a:r>
          </a:p>
          <a:p>
            <a:r>
              <a:rPr lang="sl-SI" dirty="0"/>
              <a:t>morje pa ponekod</a:t>
            </a:r>
            <a:r>
              <a:rPr lang="sl-SI" dirty="0" smtClean="0"/>
              <a:t>.</a:t>
            </a:r>
          </a:p>
          <a:p>
            <a:r>
              <a:rPr lang="sl-SI" dirty="0" smtClean="0"/>
              <a:t> </a:t>
            </a:r>
          </a:p>
          <a:p>
            <a:r>
              <a:rPr lang="sl-SI" dirty="0" smtClean="0"/>
              <a:t>(Tobija)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6916964" y="4272677"/>
            <a:ext cx="21957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Morje</a:t>
            </a:r>
          </a:p>
          <a:p>
            <a:endParaRPr lang="sl-SI" dirty="0"/>
          </a:p>
          <a:p>
            <a:r>
              <a:rPr lang="sl-SI" dirty="0" smtClean="0"/>
              <a:t>Rada bi odšla na morje,</a:t>
            </a:r>
          </a:p>
          <a:p>
            <a:r>
              <a:rPr lang="sl-SI" dirty="0" smtClean="0"/>
              <a:t>da bi gledala obzorje</a:t>
            </a:r>
          </a:p>
          <a:p>
            <a:r>
              <a:rPr lang="sl-SI" dirty="0"/>
              <a:t>a</a:t>
            </a:r>
            <a:r>
              <a:rPr lang="sl-SI" dirty="0" smtClean="0"/>
              <a:t>li pa v vesolje,</a:t>
            </a:r>
          </a:p>
          <a:p>
            <a:r>
              <a:rPr lang="sl-SI" dirty="0"/>
              <a:t>d</a:t>
            </a:r>
            <a:r>
              <a:rPr lang="sl-SI" dirty="0" smtClean="0"/>
              <a:t>a bi gledala obzorje.</a:t>
            </a:r>
          </a:p>
          <a:p>
            <a:endParaRPr lang="sl-SI" dirty="0" smtClean="0"/>
          </a:p>
          <a:p>
            <a:r>
              <a:rPr lang="sl-SI" dirty="0" smtClean="0"/>
              <a:t>(Anja)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6474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98080" cy="1143000"/>
          </a:xfrm>
        </p:spPr>
        <p:txBody>
          <a:bodyPr>
            <a:normAutofit/>
          </a:bodyPr>
          <a:lstStyle/>
          <a:p>
            <a:r>
              <a:rPr lang="sl-SI" dirty="0" smtClean="0"/>
              <a:t>Metulj upanja, za boljši jutri …</a:t>
            </a:r>
            <a:endParaRPr lang="sl-SI" dirty="0"/>
          </a:p>
        </p:txBody>
      </p:sp>
      <p:sp>
        <p:nvSpPr>
          <p:cNvPr id="6" name="Naslov 3"/>
          <p:cNvSpPr txBox="1">
            <a:spLocks/>
          </p:cNvSpPr>
          <p:nvPr/>
        </p:nvSpPr>
        <p:spPr>
          <a:xfrm>
            <a:off x="3995936" y="5661248"/>
            <a:ext cx="4968552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sl-SI" smtClean="0"/>
              <a:t>HVALA ZA OGLED.</a:t>
            </a:r>
            <a:endParaRPr lang="sl-SI" dirty="0"/>
          </a:p>
        </p:txBody>
      </p:sp>
      <p:pic>
        <p:nvPicPr>
          <p:cNvPr id="1027" name="Picture 3" descr="C:\Users\Acer\Desktop\PRISPEVKI 5.B V ČASU IZOLACIJE\TIA\metulj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84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259632" y="980728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sl-SI" i="1" dirty="0" smtClean="0"/>
              <a:t>Za vse prispevke se lepo zahvaljujem pridnim in veščim učencem ter seveda njihovim staršem za pomoč in sodelovanje.</a:t>
            </a:r>
          </a:p>
          <a:p>
            <a:pPr marL="82296" indent="0">
              <a:buNone/>
            </a:pPr>
            <a:endParaRPr lang="sl-SI" i="1" dirty="0" smtClean="0"/>
          </a:p>
          <a:p>
            <a:pPr marL="82296" indent="0">
              <a:buNone/>
            </a:pPr>
            <a:r>
              <a:rPr lang="sl-SI" i="1" dirty="0" smtClean="0"/>
              <a:t>Vsak prejet izdelek mi je polepšal dan. Vesela sem, da ste tudi starši priskočili na pomoč svojim otrokom in s tem krepili medsebojne vezi v tem še kako pomembnem obdobju, v katerem nam primanjkuje stikov.</a:t>
            </a:r>
          </a:p>
        </p:txBody>
      </p:sp>
    </p:spTree>
    <p:extLst>
      <p:ext uri="{BB962C8B-B14F-4D97-AF65-F5344CB8AC3E}">
        <p14:creationId xmlns:p14="http://schemas.microsoft.com/office/powerpoint/2010/main" val="134591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6067" y="-99392"/>
            <a:ext cx="8229600" cy="1143000"/>
          </a:xfrm>
        </p:spPr>
        <p:txBody>
          <a:bodyPr/>
          <a:lstStyle/>
          <a:p>
            <a:r>
              <a:rPr lang="sl-SI" dirty="0" smtClean="0"/>
              <a:t>Učenje poteka malo drugače</a:t>
            </a:r>
            <a:endParaRPr lang="sl-SI" dirty="0"/>
          </a:p>
        </p:txBody>
      </p:sp>
      <p:pic>
        <p:nvPicPr>
          <p:cNvPr id="5123" name="Picture 3" descr="C:\Users\Acer\Desktop\PRISPEVKI 5.B V ČASU IZOLACIJE\ANJA\20200423_10440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5"/>
          <a:stretch/>
        </p:blipFill>
        <p:spPr bwMode="auto">
          <a:xfrm rot="5400000">
            <a:off x="5340102" y="947909"/>
            <a:ext cx="4151931" cy="3497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cer\Desktop\PRISPEVKI 5.B V ČASU IZOLACIJE\MAX\158635920589355010062276379824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cer\Desktop\PRISPEVKI 5.B V ČASU IZOLACIJE\ZALA\IMG_20200507_08415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60636" y="3429000"/>
            <a:ext cx="3960440" cy="3530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27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06375" y="260648"/>
            <a:ext cx="7498080" cy="1143000"/>
          </a:xfrm>
        </p:spPr>
        <p:txBody>
          <a:bodyPr/>
          <a:lstStyle/>
          <a:p>
            <a:r>
              <a:rPr lang="sl-SI" dirty="0" smtClean="0"/>
              <a:t>LUM </a:t>
            </a:r>
            <a:endParaRPr lang="sl-SI" dirty="0"/>
          </a:p>
        </p:txBody>
      </p:sp>
      <p:pic>
        <p:nvPicPr>
          <p:cNvPr id="1026" name="Picture 2" descr="C:\Users\Acer\Downloads\20200422_17290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44" b="-1"/>
          <a:stretch/>
        </p:blipFill>
        <p:spPr bwMode="auto">
          <a:xfrm rot="5400000">
            <a:off x="-454735" y="482254"/>
            <a:ext cx="3477594" cy="2513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er\Downloads\20200426_14133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113476" y="4099019"/>
            <a:ext cx="3644261" cy="2194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cer\Downloads\1587539628135688797627789714671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739546" y="2560370"/>
            <a:ext cx="3682851" cy="3443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cer\Desktop\PRISPEVKI 5.B V ČASU IZOLACIJE\MAX\94219884_2902641016629385_5207898453446754304_n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2240" y="3192480"/>
            <a:ext cx="2108484" cy="3665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rgament 2 8"/>
          <p:cNvSpPr/>
          <p:nvPr/>
        </p:nvSpPr>
        <p:spPr>
          <a:xfrm>
            <a:off x="2706530" y="1052736"/>
            <a:ext cx="3748885" cy="1356436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Srednjeveški grad iz odpadnega materiala. 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3037" y="-52566"/>
            <a:ext cx="2620963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93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cer\Desktop\PRISPEVKI 5.B V ČASU IZOLACIJE\MATEVŽ\photo_2020-04-27_11-53-08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66407" y="23654"/>
            <a:ext cx="5178552" cy="5373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3056"/>
            <a:ext cx="3237434" cy="341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Acer\Desktop\PRISPEVKI 5.B V ČASU IZOLACIJE\ŽIVA\20200423_20531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66530" y="3702952"/>
            <a:ext cx="3681920" cy="2700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83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LUM </a:t>
            </a:r>
            <a:endParaRPr lang="sl-SI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91590" y="3150510"/>
            <a:ext cx="2888812" cy="3848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Acer\Desktop\PRISPEVKI 5.B V ČASU IZOLACIJE\MATEVŽ\IMG_20200406_12075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3681"/>
            <a:ext cx="3088789" cy="389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51912" y="260648"/>
            <a:ext cx="1684184" cy="2309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3909928" y="676853"/>
            <a:ext cx="1368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Pridno smo poskrbeli za velikonočno dekoracijo doma.</a:t>
            </a:r>
            <a:endParaRPr lang="sl-SI" dirty="0"/>
          </a:p>
        </p:txBody>
      </p:sp>
      <p:pic>
        <p:nvPicPr>
          <p:cNvPr id="2052" name="Picture 4" descr="C:\Users\Acer\Desktop\PRISPEVKI 5.B V ČASU IZOLACIJE\ANEJ\IMG_20200410_121244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92472" y="-105671"/>
            <a:ext cx="3097713" cy="4721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cer\Desktop\PRISPEVKI 5.B V ČASU IZOLACIJE\KARIN\slika izdelki Karin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466345" y="4264431"/>
            <a:ext cx="3201403" cy="2268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cer\Desktop\PRISPEVKI 5.B V ČASU IZOLACIJE\ZALA\IMG_20200403_131514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92472" y="4686841"/>
            <a:ext cx="2205875" cy="2171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2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Tudi na materinski dan nismo pozabili!</a:t>
            </a:r>
            <a:endParaRPr lang="sl-SI" dirty="0"/>
          </a:p>
        </p:txBody>
      </p:sp>
      <p:pic>
        <p:nvPicPr>
          <p:cNvPr id="2050" name="Picture 2" descr="C:\Users\Acer\Desktop\PRISPEVKI 5.B V ČASU IZOLACIJE\NEJC\20200405_1400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489435" y="1937708"/>
            <a:ext cx="3623387" cy="2717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cer\Desktop\PRISPEVKI 5.B V ČASU IZOLACIJE\KARIN\IMG_20200325_15591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64135" y="692696"/>
            <a:ext cx="5386540" cy="3225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r\Desktop\PRISPEVKI 5.B V ČASU IZOLACIJE\TIA\rože Tia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81028" y="3601090"/>
            <a:ext cx="4204067" cy="3284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64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7498080" cy="1143000"/>
          </a:xfrm>
        </p:spPr>
        <p:txBody>
          <a:bodyPr>
            <a:normAutofit/>
          </a:bodyPr>
          <a:lstStyle/>
          <a:p>
            <a:r>
              <a:rPr lang="sl-SI" dirty="0" smtClean="0"/>
              <a:t>  DAN DEJAVNOSTI </a:t>
            </a:r>
            <a:endParaRPr lang="sl-SI" dirty="0"/>
          </a:p>
        </p:txBody>
      </p:sp>
      <p:pic>
        <p:nvPicPr>
          <p:cNvPr id="4098" name="Picture 2" descr="C:\Users\Acer\Desktop\PRISPEVKI 5.B V ČASU IZOLACIJE\MAX\92953094_527630674613763_4519465378295840768_n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71"/>
          <a:stretch/>
        </p:blipFill>
        <p:spPr bwMode="auto">
          <a:xfrm>
            <a:off x="99231" y="2708920"/>
            <a:ext cx="3040054" cy="4138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lak 3"/>
          <p:cNvSpPr/>
          <p:nvPr/>
        </p:nvSpPr>
        <p:spPr>
          <a:xfrm>
            <a:off x="107504" y="260648"/>
            <a:ext cx="2592288" cy="1656184"/>
          </a:xfrm>
          <a:prstGeom prst="cloudCallout">
            <a:avLst>
              <a:gd name="adj1" fmla="val -51251"/>
              <a:gd name="adj2" fmla="val 7452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Pred veliko nočjo je potrebno postoriti še marsikaj!</a:t>
            </a:r>
            <a:endParaRPr lang="sl-SI" dirty="0"/>
          </a:p>
        </p:txBody>
      </p:sp>
      <p:pic>
        <p:nvPicPr>
          <p:cNvPr id="4099" name="Picture 3" descr="C:\Users\Acer\Desktop\PRISPEVKI 5.B V ČASU IZOLACIJE\KLEMEN\20200409_15085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449950" y="3045794"/>
            <a:ext cx="4838793" cy="2730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cer\Desktop\PRISPEVKI 5.B V ČASU IZOLACIJE\NEJC\20200411_13492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418237" y="2884270"/>
            <a:ext cx="4694778" cy="3252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2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Desktop\PRISPEVKI 5.B V ČASU IZOLACIJE\NINO\IMG_20200401_154443_2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70" y="769019"/>
            <a:ext cx="4944248" cy="5517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cer\Desktop\PRISPEVKI 5.B V ČASU IZOLACIJE\ANEJ\IMG_20200406_1813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286" y="836712"/>
            <a:ext cx="4104456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1794</TotalTime>
  <Words>246</Words>
  <Application>Microsoft Office PowerPoint</Application>
  <PresentationFormat>Diaprojekcija na zaslonu (4:3)</PresentationFormat>
  <Paragraphs>43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9" baseType="lpstr">
      <vt:lpstr>Gill Sans MT</vt:lpstr>
      <vt:lpstr>Verdana</vt:lpstr>
      <vt:lpstr>Wingdings 2</vt:lpstr>
      <vt:lpstr>Solsticij</vt:lpstr>
      <vt:lpstr>PRISPEVKI UČENCEV 5. b  V ČASU IZOLACIJE</vt:lpstr>
      <vt:lpstr>PowerPointova predstavitev</vt:lpstr>
      <vt:lpstr>Učenje poteka malo drugače</vt:lpstr>
      <vt:lpstr>LUM </vt:lpstr>
      <vt:lpstr>PowerPointova predstavitev</vt:lpstr>
      <vt:lpstr>LUM </vt:lpstr>
      <vt:lpstr>Tudi na materinski dan nismo pozabili!</vt:lpstr>
      <vt:lpstr>  DAN DEJAVNOSTI </vt:lpstr>
      <vt:lpstr>PowerPointova predstavitev</vt:lpstr>
      <vt:lpstr>DAN DEJAVNOSTI</vt:lpstr>
      <vt:lpstr>PowerPointova predstavitev</vt:lpstr>
      <vt:lpstr>ŠPORTNI DAN - pohod</vt:lpstr>
      <vt:lpstr>PowerPointova predstavitev</vt:lpstr>
      <vt:lpstr>SLJ – med potovanjem na Mars iščemo rime in pesnimo </vt:lpstr>
      <vt:lpstr>Metulj upanja, za boljši jutri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PRISPEVKI 5. b V ČASU KARANTENE</dc:title>
  <dc:creator>Acer</dc:creator>
  <cp:lastModifiedBy>admin</cp:lastModifiedBy>
  <cp:revision>43</cp:revision>
  <dcterms:created xsi:type="dcterms:W3CDTF">2020-05-06T09:00:49Z</dcterms:created>
  <dcterms:modified xsi:type="dcterms:W3CDTF">2020-05-13T05:58:20Z</dcterms:modified>
  <cp:contentStatus/>
</cp:coreProperties>
</file>