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Nxgm27oWu3s" TargetMode="External"/><Relationship Id="rId3" Type="http://schemas.openxmlformats.org/officeDocument/2006/relationships/hyperlink" Target="https://www.youtube.com/watch?v=4QnPNleGIgE" TargetMode="External"/><Relationship Id="rId7" Type="http://schemas.openxmlformats.org/officeDocument/2006/relationships/hyperlink" Target="https://www.youtube.com/watch?v=CwzjlmBLfrQ" TargetMode="External"/><Relationship Id="rId2" Type="http://schemas.openxmlformats.org/officeDocument/2006/relationships/hyperlink" Target="https://www.youtube.com/watch?v=BLXwpGCn2KQ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9Vt-LyL_wqI" TargetMode="External"/><Relationship Id="rId5" Type="http://schemas.openxmlformats.org/officeDocument/2006/relationships/hyperlink" Target="https://www.youtube.com/watch?v=vXuUPcfloQs" TargetMode="External"/><Relationship Id="rId10" Type="http://schemas.openxmlformats.org/officeDocument/2006/relationships/hyperlink" Target="https://www.youtube.com/watch?v=8FmhGQULe4Q" TargetMode="External"/><Relationship Id="rId4" Type="http://schemas.openxmlformats.org/officeDocument/2006/relationships/hyperlink" Target="https://www.youtube.com/watch?v=HFrsBMXipDk" TargetMode="External"/><Relationship Id="rId9" Type="http://schemas.openxmlformats.org/officeDocument/2006/relationships/hyperlink" Target="https://www.youtube.com/watch?v=msSc7Mv0QH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GUM 9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11200" y="4049194"/>
            <a:ext cx="11054080" cy="1620086"/>
          </a:xfrm>
        </p:spPr>
        <p:txBody>
          <a:bodyPr>
            <a:noAutofit/>
          </a:bodyPr>
          <a:lstStyle/>
          <a:p>
            <a:r>
              <a:rPr lang="sl-SI" sz="2400" dirty="0" smtClean="0"/>
              <a:t>SMEŠNI GLASBENI </a:t>
            </a:r>
            <a:r>
              <a:rPr lang="sl-SI" sz="2400" smtClean="0"/>
              <a:t>POSNETKI </a:t>
            </a:r>
          </a:p>
          <a:p>
            <a:r>
              <a:rPr lang="sl-SI" sz="2400" smtClean="0"/>
              <a:t>za </a:t>
            </a:r>
            <a:r>
              <a:rPr lang="sl-SI" sz="2400" dirty="0" smtClean="0"/>
              <a:t>4. teden šole na daljavo</a:t>
            </a:r>
          </a:p>
        </p:txBody>
      </p:sp>
    </p:spTree>
    <p:extLst>
      <p:ext uri="{BB962C8B-B14F-4D97-AF65-F5344CB8AC3E}">
        <p14:creationId xmlns:p14="http://schemas.microsoft.com/office/powerpoint/2010/main" val="277150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93680" y="803050"/>
            <a:ext cx="9291215" cy="1049235"/>
          </a:xfrm>
        </p:spPr>
        <p:txBody>
          <a:bodyPr/>
          <a:lstStyle/>
          <a:p>
            <a:r>
              <a:rPr lang="sl-SI" dirty="0" err="1" smtClean="0"/>
              <a:t>živjo</a:t>
            </a:r>
            <a:r>
              <a:rPr lang="sl-SI" dirty="0" smtClean="0"/>
              <a:t>, a greva poslušat </a:t>
            </a:r>
            <a:r>
              <a:rPr lang="sl-SI" dirty="0" err="1" smtClean="0"/>
              <a:t>musko</a:t>
            </a:r>
            <a:r>
              <a:rPr lang="sl-SI" dirty="0" smtClean="0"/>
              <a:t>?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77751" y="1755736"/>
            <a:ext cx="11887200" cy="4097384"/>
          </a:xfrm>
        </p:spPr>
        <p:txBody>
          <a:bodyPr>
            <a:noAutofit/>
          </a:bodyPr>
          <a:lstStyle/>
          <a:p>
            <a:pPr algn="ctr"/>
            <a:r>
              <a:rPr lang="sl-SI" sz="2400" dirty="0" smtClean="0"/>
              <a:t>No, jaz predlagam za čas okoli 1. aprila  nekaj smešnih posnetkov. Če pa ti najdeš kakšnega, ki je tebi zelo smešen, pa </a:t>
            </a:r>
            <a:r>
              <a:rPr lang="sl-SI" sz="2400" u="sng" dirty="0" smtClean="0"/>
              <a:t>link pošlji sošolcem in meni </a:t>
            </a:r>
            <a:r>
              <a:rPr lang="sl-SI" sz="2400" dirty="0" smtClean="0">
                <a:sym typeface="Wingdings" panose="05000000000000000000" pitchFamily="2" charset="2"/>
              </a:rPr>
              <a:t></a:t>
            </a:r>
            <a:endParaRPr lang="sl-SI" sz="2400" dirty="0" smtClean="0"/>
          </a:p>
          <a:p>
            <a:pPr algn="ctr"/>
            <a:r>
              <a:rPr lang="sl-SI" sz="2400" dirty="0" smtClean="0"/>
              <a:t>Je pa treba upoštevati en pogoj: </a:t>
            </a:r>
          </a:p>
          <a:p>
            <a:pPr marL="0" indent="0" algn="ctr">
              <a:buNone/>
            </a:pPr>
            <a:r>
              <a:rPr lang="sl-SI" sz="2400" dirty="0" smtClean="0"/>
              <a:t>     SMEŠNA MORA BITI GLASBA, NE ZGOLJ PRIZORI NA VIDEOPOSNETKU!</a:t>
            </a:r>
          </a:p>
          <a:p>
            <a:pPr marL="0" indent="0" algn="ctr">
              <a:buNone/>
            </a:pPr>
            <a:r>
              <a:rPr lang="sl-SI" sz="2400" dirty="0" smtClean="0"/>
              <a:t> / čeprav so predvsem ti zelo smešni, </a:t>
            </a:r>
            <a:r>
              <a:rPr lang="sl-SI" sz="2400" dirty="0" smtClean="0">
                <a:sym typeface="Wingdings" panose="05000000000000000000" pitchFamily="2" charset="2"/>
              </a:rPr>
              <a:t> /</a:t>
            </a:r>
            <a:endParaRPr lang="sl-SI" sz="2400" dirty="0" smtClean="0"/>
          </a:p>
          <a:p>
            <a:pPr algn="ctr"/>
            <a:r>
              <a:rPr lang="sl-SI" sz="2400" dirty="0" smtClean="0"/>
              <a:t>Zato je najbolje, da poslušaš brez slike in zraven delaš kaj drugega, na primer uganke in križanke.</a:t>
            </a:r>
          </a:p>
          <a:p>
            <a:pPr algn="ctr"/>
            <a:r>
              <a:rPr lang="sl-SI" sz="2400" dirty="0" smtClean="0"/>
              <a:t>Vse jasno? Torej, posnetki so na naslednji drsnici, začnimo! </a:t>
            </a:r>
            <a:r>
              <a:rPr lang="sl-SI" sz="2400" dirty="0" smtClean="0">
                <a:sym typeface="Wingdings" panose="05000000000000000000" pitchFamily="2" charset="2"/>
              </a:rPr>
              <a:t> </a:t>
            </a:r>
            <a:endParaRPr lang="sl-SI" sz="2400" dirty="0"/>
          </a:p>
        </p:txBody>
      </p:sp>
      <p:pic>
        <p:nvPicPr>
          <p:cNvPr id="2052" name="Picture 4" descr="White headphones icon - Free white headphones ic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29260">
            <a:off x="1939257" y="874631"/>
            <a:ext cx="889869" cy="889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87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>
                <a:hlinkClick r:id="rId2"/>
              </a:rPr>
              <a:t>https://www.youtube.com/watch?v=BLXwpGCn2KQ</a:t>
            </a:r>
            <a:endParaRPr lang="sl-SI" dirty="0"/>
          </a:p>
        </p:txBody>
      </p:sp>
      <p:sp>
        <p:nvSpPr>
          <p:cNvPr id="4" name="Pravokotnik 3"/>
          <p:cNvSpPr/>
          <p:nvPr/>
        </p:nvSpPr>
        <p:spPr>
          <a:xfrm>
            <a:off x="5881130" y="3132040"/>
            <a:ext cx="5531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>
                <a:hlinkClick r:id="rId3"/>
              </a:rPr>
              <a:t>https://www.youtube.com/watch?v=4QnPNleGIgE</a:t>
            </a:r>
            <a:endParaRPr lang="sl-SI" dirty="0"/>
          </a:p>
        </p:txBody>
      </p:sp>
      <p:sp>
        <p:nvSpPr>
          <p:cNvPr id="5" name="Pravokotnik 4"/>
          <p:cNvSpPr/>
          <p:nvPr/>
        </p:nvSpPr>
        <p:spPr>
          <a:xfrm>
            <a:off x="1884240" y="3777315"/>
            <a:ext cx="55359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>
                <a:hlinkClick r:id="rId4"/>
              </a:rPr>
              <a:t>https://www.youtube.com/watch?v=HFrsBMXipDk</a:t>
            </a:r>
            <a:endParaRPr lang="sl-SI" dirty="0"/>
          </a:p>
        </p:txBody>
      </p:sp>
      <p:sp>
        <p:nvSpPr>
          <p:cNvPr id="6" name="Pravokotnik 5"/>
          <p:cNvSpPr/>
          <p:nvPr/>
        </p:nvSpPr>
        <p:spPr>
          <a:xfrm>
            <a:off x="4991232" y="4433014"/>
            <a:ext cx="54179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>
                <a:hlinkClick r:id="rId5"/>
              </a:rPr>
              <a:t>https://www.youtube.com/watch?v=vXuUPcfloQs</a:t>
            </a:r>
            <a:endParaRPr lang="sl-SI" dirty="0"/>
          </a:p>
        </p:txBody>
      </p:sp>
      <p:sp>
        <p:nvSpPr>
          <p:cNvPr id="7" name="Pravokotnik 6"/>
          <p:cNvSpPr/>
          <p:nvPr/>
        </p:nvSpPr>
        <p:spPr>
          <a:xfrm>
            <a:off x="1119903" y="5007120"/>
            <a:ext cx="53565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>
                <a:hlinkClick r:id="rId6"/>
              </a:rPr>
              <a:t>https://www.youtube.com/watch?v=9Vt-LyL_wqI</a:t>
            </a:r>
            <a:endParaRPr lang="sl-SI" dirty="0"/>
          </a:p>
        </p:txBody>
      </p:sp>
      <p:sp>
        <p:nvSpPr>
          <p:cNvPr id="8" name="Pravokotnik 7"/>
          <p:cNvSpPr/>
          <p:nvPr/>
        </p:nvSpPr>
        <p:spPr>
          <a:xfrm>
            <a:off x="5304639" y="1351733"/>
            <a:ext cx="5438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>
                <a:hlinkClick r:id="rId7"/>
              </a:rPr>
              <a:t>https://www.youtube.com/watch?v=CwzjlmBLfrQ</a:t>
            </a:r>
            <a:endParaRPr lang="sl-SI" dirty="0"/>
          </a:p>
        </p:txBody>
      </p:sp>
      <p:sp>
        <p:nvSpPr>
          <p:cNvPr id="9" name="Pravokotnik 8"/>
          <p:cNvSpPr/>
          <p:nvPr/>
        </p:nvSpPr>
        <p:spPr>
          <a:xfrm>
            <a:off x="1193577" y="835068"/>
            <a:ext cx="5643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>
                <a:hlinkClick r:id="rId8"/>
              </a:rPr>
              <a:t>https://www.youtube.com/watch?v=Nxgm27oWu3s</a:t>
            </a:r>
            <a:endParaRPr lang="sl-SI" dirty="0"/>
          </a:p>
        </p:txBody>
      </p:sp>
      <p:sp>
        <p:nvSpPr>
          <p:cNvPr id="10" name="Pravokotnik 9"/>
          <p:cNvSpPr/>
          <p:nvPr/>
        </p:nvSpPr>
        <p:spPr>
          <a:xfrm>
            <a:off x="4652209" y="335372"/>
            <a:ext cx="51464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l-SI" dirty="0"/>
          </a:p>
        </p:txBody>
      </p:sp>
      <p:sp>
        <p:nvSpPr>
          <p:cNvPr id="11" name="Pravokotnik 10"/>
          <p:cNvSpPr/>
          <p:nvPr/>
        </p:nvSpPr>
        <p:spPr>
          <a:xfrm>
            <a:off x="431404" y="2711858"/>
            <a:ext cx="56657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>
                <a:hlinkClick r:id="rId9"/>
              </a:rPr>
              <a:t>https://www.youtube.com/watch?v=msSc7Mv0QHY</a:t>
            </a:r>
            <a:endParaRPr lang="sl-SI" dirty="0"/>
          </a:p>
        </p:txBody>
      </p:sp>
      <p:sp>
        <p:nvSpPr>
          <p:cNvPr id="12" name="Pravokotnik 11"/>
          <p:cNvSpPr/>
          <p:nvPr/>
        </p:nvSpPr>
        <p:spPr>
          <a:xfrm>
            <a:off x="5881130" y="5527249"/>
            <a:ext cx="5708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>
                <a:hlinkClick r:id="rId10"/>
              </a:rPr>
              <a:t>https://www.youtube.com/watch?v=8FmhGQULe4Q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7499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TM10001114[[fn=Galerija]]</Template>
  <TotalTime>146</TotalTime>
  <Words>143</Words>
  <Application>Microsoft Office PowerPoint</Application>
  <PresentationFormat>Širokozaslonsko</PresentationFormat>
  <Paragraphs>19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Rockwell</vt:lpstr>
      <vt:lpstr>Wingdings</vt:lpstr>
      <vt:lpstr>Gallery</vt:lpstr>
      <vt:lpstr>GUM 9</vt:lpstr>
      <vt:lpstr>živjo, a greva poslušat musko?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Glasbena umetnost 6</dc:title>
  <dc:creator>Uporabnik</dc:creator>
  <cp:lastModifiedBy>admin</cp:lastModifiedBy>
  <cp:revision>9</cp:revision>
  <dcterms:created xsi:type="dcterms:W3CDTF">2020-03-31T13:42:56Z</dcterms:created>
  <dcterms:modified xsi:type="dcterms:W3CDTF">2020-04-03T08:04:01Z</dcterms:modified>
</cp:coreProperties>
</file>