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B00"/>
    <a:srgbClr val="3D21B5"/>
    <a:srgbClr val="8B357B"/>
    <a:srgbClr val="11D3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62B85-2B40-488A-94DF-FD8A0132BE54}" type="datetimeFigureOut">
              <a:rPr lang="sl-SI" smtClean="0"/>
              <a:pPr/>
              <a:t>28.4.2020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80095-2D6F-4078-9B60-7352CB95C57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Spela\&#352;pela-Slu&#382;ba-2019\OPB_KORONAVIRUS\OPZ_KORONAVIRUS\Posnetki\Uvodna%20&#353;pica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Spela\&#352;pela-Slu&#382;ba-2019\OPB_KORONAVIRUS\OPZ_KORONAVIRUS\Posnetki\Navodilo.wma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9.png"/><Relationship Id="rId5" Type="http://schemas.openxmlformats.org/officeDocument/2006/relationships/hyperlink" Target="mailto:spela.kuselj@guest.arnes.si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4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OTROŠKI PEVSKI ZBOR TEMENICA</a:t>
            </a:r>
            <a:endParaRPr lang="sl-SI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7854696" cy="2880320"/>
          </a:xfrm>
        </p:spPr>
        <p:txBody>
          <a:bodyPr>
            <a:normAutofit lnSpcReduction="10000"/>
          </a:bodyPr>
          <a:lstStyle/>
          <a:p>
            <a:pPr algn="l"/>
            <a:endParaRPr lang="sl-SI" sz="3600" dirty="0" smtClean="0">
              <a:solidFill>
                <a:srgbClr val="FFC000"/>
              </a:solidFill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ctr"/>
            <a:r>
              <a:rPr lang="sl-SI" dirty="0" smtClean="0">
                <a:solidFill>
                  <a:srgbClr val="FFFF00"/>
                </a:solidFill>
              </a:rPr>
              <a:t>(4. </a:t>
            </a:r>
            <a:r>
              <a:rPr lang="sl-SI" dirty="0" smtClean="0">
                <a:solidFill>
                  <a:srgbClr val="FFFF00"/>
                </a:solidFill>
              </a:rPr>
              <a:t>5. </a:t>
            </a:r>
            <a:r>
              <a:rPr lang="sl-SI" dirty="0" smtClean="0">
                <a:solidFill>
                  <a:srgbClr val="FFFF00"/>
                </a:solidFill>
              </a:rPr>
              <a:t>do 8. </a:t>
            </a:r>
            <a:r>
              <a:rPr lang="sl-SI" dirty="0" smtClean="0">
                <a:solidFill>
                  <a:srgbClr val="FFFF00"/>
                </a:solidFill>
              </a:rPr>
              <a:t>5.)</a:t>
            </a:r>
            <a:endParaRPr lang="sl-SI" dirty="0" smtClean="0">
              <a:solidFill>
                <a:srgbClr val="FFFF00"/>
              </a:solidFill>
            </a:endParaRPr>
          </a:p>
        </p:txBody>
      </p:sp>
      <p:sp>
        <p:nvSpPr>
          <p:cNvPr id="12" name="Desna puščica 11"/>
          <p:cNvSpPr/>
          <p:nvPr/>
        </p:nvSpPr>
        <p:spPr>
          <a:xfrm>
            <a:off x="971600" y="3140968"/>
            <a:ext cx="2520280" cy="172819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KLIKNI NA ZVOČNIK IN POSLUŠAJ!</a:t>
            </a:r>
            <a:endParaRPr lang="sl-SI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Uvodna špica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635896" y="3356992"/>
            <a:ext cx="2096616" cy="2096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Vector Painted Camping Girl, Vector, Hand Painted, Camping Girl ...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 flipH="1">
            <a:off x="4427984" y="3429000"/>
            <a:ext cx="1930456" cy="3201585"/>
          </a:xfrm>
          <a:prstGeom prst="rect">
            <a:avLst/>
          </a:prstGeom>
          <a:noFill/>
        </p:spPr>
      </p:pic>
      <p:pic>
        <p:nvPicPr>
          <p:cNvPr id="4" name="Slika 3" descr="ANIMAL : Bird singing music notes becoming butterflies WALL | Etsy"/>
          <p:cNvPicPr/>
          <p:nvPr/>
        </p:nvPicPr>
        <p:blipFill>
          <a:blip r:embed="rId4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2. PLANINSKI IZLET – KRIM | Osnovna šola Boštan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924944"/>
            <a:ext cx="4597077" cy="3933056"/>
          </a:xfrm>
          <a:prstGeom prst="rect">
            <a:avLst/>
          </a:prstGeom>
          <a:noFill/>
        </p:spPr>
      </p:pic>
      <p:sp>
        <p:nvSpPr>
          <p:cNvPr id="11" name="Desna puščica 10"/>
          <p:cNvSpPr/>
          <p:nvPr/>
        </p:nvSpPr>
        <p:spPr>
          <a:xfrm rot="16200000">
            <a:off x="6120172" y="4545124"/>
            <a:ext cx="2088232" cy="158417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b="1" dirty="0" smtClean="0">
                <a:solidFill>
                  <a:schemeClr val="accent6">
                    <a:lumMod val="75000"/>
                  </a:schemeClr>
                </a:solidFill>
              </a:rPr>
              <a:t>KLIKNI NA ZVOČNIK IN POSLUŠAJ</a:t>
            </a:r>
            <a:r>
              <a:rPr lang="sl-SI" dirty="0" smtClean="0"/>
              <a:t>!</a:t>
            </a:r>
            <a:endParaRPr lang="sl-SI" dirty="0"/>
          </a:p>
        </p:txBody>
      </p:sp>
      <p:pic>
        <p:nvPicPr>
          <p:cNvPr id="7" name="Navodilo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6732240" y="3212976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3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9662"/>
          <a:stretch>
            <a:fillRect/>
          </a:stretch>
        </p:blipFill>
        <p:spPr bwMode="auto">
          <a:xfrm>
            <a:off x="0" y="3790038"/>
            <a:ext cx="3203848" cy="3067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lika 3" descr="ANIMAL : Bird singing music notes becoming butterflies WALL | Etsy"/>
          <p:cNvPicPr/>
          <p:nvPr/>
        </p:nvPicPr>
        <p:blipFill>
          <a:blip r:embed="rId4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avokotnik 8"/>
          <p:cNvSpPr/>
          <p:nvPr/>
        </p:nvSpPr>
        <p:spPr>
          <a:xfrm>
            <a:off x="2483768" y="4293096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pPr algn="ctr"/>
            <a:r>
              <a:rPr lang="sl-SI" sz="1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VZGOJITELJICA ŠPELA KUSELJ</a:t>
            </a:r>
          </a:p>
          <a:p>
            <a:pPr algn="ctr"/>
            <a:r>
              <a:rPr lang="sl-SI" u="sng" dirty="0" err="1" smtClean="0">
                <a:solidFill>
                  <a:srgbClr val="00B0F0"/>
                </a:solidFill>
                <a:hlinkClick r:id="rId5" tooltip="Sestavi sporočilo za"/>
              </a:rPr>
              <a:t>spela.kuselj@guest.arnes.si</a:t>
            </a:r>
            <a:endParaRPr lang="sl-SI" dirty="0">
              <a:solidFill>
                <a:srgbClr val="00B0F0"/>
              </a:solidFill>
            </a:endParaRPr>
          </a:p>
        </p:txBody>
      </p:sp>
      <p:pic>
        <p:nvPicPr>
          <p:cNvPr id="6" name="Posnet zvok">
            <a:hlinkClick r:id="" action="ppaction://media"/>
          </p:cNvPr>
          <p:cNvPicPr>
            <a:picLocks noRot="1" noChangeAspect="1"/>
          </p:cNvPicPr>
          <p:nvPr>
            <a:wavAudioFile r:embed="rId1" name="Posnet zvok"/>
          </p:nvPr>
        </p:nvPicPr>
        <p:blipFill>
          <a:blip r:embed="rId6" cstate="print"/>
          <a:stretch>
            <a:fillRect/>
          </a:stretch>
        </p:blipFill>
        <p:spPr>
          <a:xfrm>
            <a:off x="4067944" y="3501008"/>
            <a:ext cx="122413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2085</TotalTime>
  <Words>30</Words>
  <Application>Microsoft Office PowerPoint</Application>
  <PresentationFormat>Diaprojekcija na zaslonu (4:3)</PresentationFormat>
  <Paragraphs>13</Paragraphs>
  <Slides>3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Potek</vt:lpstr>
      <vt:lpstr>OTROŠKI PEVSKI ZBOR TEMENICA</vt:lpstr>
      <vt:lpstr>Diapozitiv 2</vt:lpstr>
      <vt:lpstr>Diapozitiv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Primoz</dc:creator>
  <cp:lastModifiedBy>Primoz</cp:lastModifiedBy>
  <cp:revision>71</cp:revision>
  <dcterms:created xsi:type="dcterms:W3CDTF">2020-04-09T13:07:29Z</dcterms:created>
  <dcterms:modified xsi:type="dcterms:W3CDTF">2020-04-28T08:30:26Z</dcterms:modified>
</cp:coreProperties>
</file>