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0" r:id="rId4"/>
    <p:sldId id="263" r:id="rId5"/>
    <p:sldId id="261" r:id="rId6"/>
    <p:sldId id="264" r:id="rId7"/>
    <p:sldId id="259" r:id="rId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B00"/>
    <a:srgbClr val="3D21B5"/>
    <a:srgbClr val="8B357B"/>
    <a:srgbClr val="11D34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814" y="-9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30" name="Ograda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2B85-2B40-488A-94DF-FD8A0132BE54}" type="datetimeFigureOut">
              <a:rPr lang="sl-SI" smtClean="0"/>
              <a:pPr/>
              <a:t>16.4.2020</a:t>
            </a:fld>
            <a:endParaRPr lang="sl-SI"/>
          </a:p>
        </p:txBody>
      </p:sp>
      <p:sp>
        <p:nvSpPr>
          <p:cNvPr id="19" name="Ograda no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7" name="Ograda številke diapoz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0095-2D6F-4078-9B60-7352CB95C57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2B85-2B40-488A-94DF-FD8A0132BE54}" type="datetimeFigureOut">
              <a:rPr lang="sl-SI" smtClean="0"/>
              <a:pPr/>
              <a:t>16.4.2020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0095-2D6F-4078-9B60-7352CB95C57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2B85-2B40-488A-94DF-FD8A0132BE54}" type="datetimeFigureOut">
              <a:rPr lang="sl-SI" smtClean="0"/>
              <a:pPr/>
              <a:t>16.4.2020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0095-2D6F-4078-9B60-7352CB95C57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2B85-2B40-488A-94DF-FD8A0132BE54}" type="datetimeFigureOut">
              <a:rPr lang="sl-SI" smtClean="0"/>
              <a:pPr/>
              <a:t>16.4.2020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0095-2D6F-4078-9B60-7352CB95C57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2B85-2B40-488A-94DF-FD8A0132BE54}" type="datetimeFigureOut">
              <a:rPr lang="sl-SI" smtClean="0"/>
              <a:pPr/>
              <a:t>16.4.2020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0095-2D6F-4078-9B60-7352CB95C57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2B85-2B40-488A-94DF-FD8A0132BE54}" type="datetimeFigureOut">
              <a:rPr lang="sl-SI" smtClean="0"/>
              <a:pPr/>
              <a:t>16.4.2020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0095-2D6F-4078-9B60-7352CB95C57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2B85-2B40-488A-94DF-FD8A0132BE54}" type="datetimeFigureOut">
              <a:rPr lang="sl-SI" smtClean="0"/>
              <a:pPr/>
              <a:t>16.4.2020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0095-2D6F-4078-9B60-7352CB95C57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2B85-2B40-488A-94DF-FD8A0132BE54}" type="datetimeFigureOut">
              <a:rPr lang="sl-SI" smtClean="0"/>
              <a:pPr/>
              <a:t>16.4.2020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0095-2D6F-4078-9B60-7352CB95C57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2B85-2B40-488A-94DF-FD8A0132BE54}" type="datetimeFigureOut">
              <a:rPr lang="sl-SI" smtClean="0"/>
              <a:pPr/>
              <a:t>16.4.2020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0095-2D6F-4078-9B60-7352CB95C57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2B85-2B40-488A-94DF-FD8A0132BE54}" type="datetimeFigureOut">
              <a:rPr lang="sl-SI" smtClean="0"/>
              <a:pPr/>
              <a:t>16.4.2020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0095-2D6F-4078-9B60-7352CB95C57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dreži in zaokroži en kot pravokotnika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 trikotni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2B85-2B40-488A-94DF-FD8A0132BE54}" type="datetimeFigureOut">
              <a:rPr lang="sl-SI" smtClean="0"/>
              <a:pPr/>
              <a:t>16.4.2020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680095-2D6F-4078-9B60-7352CB95C575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10" name="Prostoro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o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o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o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Ograda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0" name="Ograda besedil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C62B85-2B40-488A-94DF-FD8A0132BE54}" type="datetimeFigureOut">
              <a:rPr lang="sl-SI" smtClean="0"/>
              <a:pPr/>
              <a:t>16.4.2020</a:t>
            </a:fld>
            <a:endParaRPr lang="sl-SI"/>
          </a:p>
        </p:txBody>
      </p:sp>
      <p:sp>
        <p:nvSpPr>
          <p:cNvPr id="22" name="Ograda no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680095-2D6F-4078-9B60-7352CB95C575}" type="slidenum">
              <a:rPr lang="sl-SI" smtClean="0"/>
              <a:pPr/>
              <a:t>‹#›</a:t>
            </a:fld>
            <a:endParaRPr lang="sl-SI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o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o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SEHc0CgHPt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493mbDQaKPI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pela.kuselj@guest.arnes.s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ANIMAL : Bird singing music notes becoming butterflies WALL | Etsy"/>
          <p:cNvPicPr/>
          <p:nvPr/>
        </p:nvPicPr>
        <p:blipFill>
          <a:blip r:embed="rId2" cstate="print"/>
          <a:srcRect l="3897" t="32288" r="1815" b="33333"/>
          <a:stretch>
            <a:fillRect/>
          </a:stretch>
        </p:blipFill>
        <p:spPr bwMode="auto">
          <a:xfrm>
            <a:off x="0" y="0"/>
            <a:ext cx="9144000" cy="3221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3600" dirty="0" smtClean="0"/>
              <a:t>OTROŠKI PEVSKI ZBOR TEMENICA</a:t>
            </a:r>
            <a:endParaRPr lang="sl-SI" sz="36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67544" y="3573016"/>
            <a:ext cx="7854696" cy="2880320"/>
          </a:xfrm>
        </p:spPr>
        <p:txBody>
          <a:bodyPr>
            <a:normAutofit fontScale="77500" lnSpcReduction="20000"/>
          </a:bodyPr>
          <a:lstStyle/>
          <a:p>
            <a:pPr algn="l"/>
            <a:endParaRPr lang="sl-SI" sz="3600" dirty="0" smtClean="0">
              <a:solidFill>
                <a:srgbClr val="FFC000"/>
              </a:solidFill>
            </a:endParaRPr>
          </a:p>
          <a:p>
            <a:pPr algn="l"/>
            <a:r>
              <a:rPr lang="sl-SI" sz="3600" dirty="0" smtClean="0">
                <a:solidFill>
                  <a:srgbClr val="FFC000"/>
                </a:solidFill>
              </a:rPr>
              <a:t>DRAGI PEVCI IN PEVKE,</a:t>
            </a:r>
          </a:p>
          <a:p>
            <a:pPr algn="l"/>
            <a:r>
              <a:rPr lang="sl-SI" sz="3600" dirty="0" smtClean="0">
                <a:solidFill>
                  <a:srgbClr val="FFC000"/>
                </a:solidFill>
                <a:sym typeface="Wingdings" pitchFamily="2" charset="2"/>
              </a:rPr>
              <a:t>VABIM  VAS K UČENJU NOVE PESMI. </a:t>
            </a:r>
          </a:p>
          <a:p>
            <a:pPr algn="l"/>
            <a:endParaRPr lang="sl-SI" dirty="0" smtClean="0">
              <a:sym typeface="Wingdings" pitchFamily="2" charset="2"/>
            </a:endParaRPr>
          </a:p>
          <a:p>
            <a:pPr algn="l"/>
            <a:endParaRPr lang="sl-SI" dirty="0" smtClean="0">
              <a:sym typeface="Wingdings" pitchFamily="2" charset="2"/>
            </a:endParaRPr>
          </a:p>
          <a:p>
            <a:pPr algn="l"/>
            <a:endParaRPr lang="sl-SI" dirty="0" smtClean="0">
              <a:sym typeface="Wingdings" pitchFamily="2" charset="2"/>
            </a:endParaRPr>
          </a:p>
          <a:p>
            <a:pPr algn="l"/>
            <a:endParaRPr lang="sl-SI" dirty="0" smtClean="0">
              <a:sym typeface="Wingdings" pitchFamily="2" charset="2"/>
            </a:endParaRPr>
          </a:p>
          <a:p>
            <a:pPr algn="ctr"/>
            <a:r>
              <a:rPr lang="sl-SI" dirty="0" smtClean="0"/>
              <a:t>(20. 4. do 24. 4.)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ANIMAL : Bird singing music notes becoming butterflies WALL | Etsy"/>
          <p:cNvPicPr/>
          <p:nvPr/>
        </p:nvPicPr>
        <p:blipFill>
          <a:blip r:embed="rId2" cstate="print"/>
          <a:srcRect l="3897" t="32288" r="1815" b="33333"/>
          <a:stretch>
            <a:fillRect/>
          </a:stretch>
        </p:blipFill>
        <p:spPr bwMode="auto">
          <a:xfrm>
            <a:off x="0" y="0"/>
            <a:ext cx="9144000" cy="3221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sl-SI" b="1" dirty="0" smtClean="0">
                <a:solidFill>
                  <a:srgbClr val="00B0F0"/>
                </a:solidFill>
              </a:rPr>
              <a:t>1. NAREDI VAJE ZA GLASILKE</a:t>
            </a:r>
            <a:endParaRPr lang="sl-SI" b="1" dirty="0">
              <a:solidFill>
                <a:srgbClr val="00B0F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39552" y="2564904"/>
            <a:ext cx="8229600" cy="386978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sl-SI" dirty="0" smtClean="0">
                <a:solidFill>
                  <a:srgbClr val="00B050"/>
                </a:solidFill>
              </a:rPr>
              <a:t> ZAZEHAJ IN SE PRETEGNI </a:t>
            </a:r>
            <a:r>
              <a:rPr lang="sl-SI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(KOT BI RAVNO VSTAL IZ POSTELJE)</a:t>
            </a:r>
          </a:p>
          <a:p>
            <a:pPr>
              <a:buFont typeface="Wingdings" pitchFamily="2" charset="2"/>
              <a:buChar char="v"/>
            </a:pPr>
            <a:r>
              <a:rPr lang="sl-SI" dirty="0" smtClean="0">
                <a:solidFill>
                  <a:srgbClr val="FFC000"/>
                </a:solidFill>
              </a:rPr>
              <a:t> RAZLOČNO IZGOVARJAJ ČRKE P,T,K,F,S,Š</a:t>
            </a:r>
          </a:p>
          <a:p>
            <a:pPr>
              <a:buFont typeface="Wingdings" pitchFamily="2" charset="2"/>
              <a:buChar char="v"/>
            </a:pPr>
            <a:r>
              <a:rPr lang="sl-SI" dirty="0" smtClean="0">
                <a:solidFill>
                  <a:srgbClr val="FF0000"/>
                </a:solidFill>
              </a:rPr>
              <a:t> OPONAŠAJ TOPOTANJE KONJA</a:t>
            </a:r>
          </a:p>
          <a:p>
            <a:pPr>
              <a:buFont typeface="Wingdings" pitchFamily="2" charset="2"/>
              <a:buChar char="v"/>
            </a:pPr>
            <a:r>
              <a:rPr lang="sl-SI" dirty="0" smtClean="0">
                <a:solidFill>
                  <a:srgbClr val="7030A0"/>
                </a:solidFill>
              </a:rPr>
              <a:t> OPONAŠAJ SIRENO GASILCA (TIHO IN GLASNO)</a:t>
            </a:r>
          </a:p>
          <a:p>
            <a:pPr>
              <a:buFont typeface="Wingdings" pitchFamily="2" charset="2"/>
              <a:buChar char="v"/>
            </a:pPr>
            <a:r>
              <a:rPr lang="sl-SI" dirty="0" smtClean="0">
                <a:solidFill>
                  <a:srgbClr val="00B0F0"/>
                </a:solidFill>
              </a:rPr>
              <a:t> Z JEZIKOM PREŠTEJ ZOBE </a:t>
            </a:r>
          </a:p>
          <a:p>
            <a:pPr>
              <a:buFont typeface="Wingdings" pitchFamily="2" charset="2"/>
              <a:buChar char="v"/>
            </a:pPr>
            <a:r>
              <a:rPr lang="sl-SI" dirty="0" smtClean="0">
                <a:solidFill>
                  <a:srgbClr val="00B0F0"/>
                </a:solidFill>
              </a:rPr>
              <a:t> </a:t>
            </a:r>
            <a:r>
              <a:rPr lang="sl-SI" dirty="0" smtClean="0">
                <a:solidFill>
                  <a:srgbClr val="002060"/>
                </a:solidFill>
              </a:rPr>
              <a:t>IZMISLI SI </a:t>
            </a:r>
            <a:r>
              <a:rPr lang="sl-SI" dirty="0" smtClean="0">
                <a:solidFill>
                  <a:srgbClr val="002060"/>
                </a:solidFill>
              </a:rPr>
              <a:t>DVE</a:t>
            </a:r>
            <a:r>
              <a:rPr lang="sl-SI" dirty="0" smtClean="0">
                <a:solidFill>
                  <a:srgbClr val="002060"/>
                </a:solidFill>
              </a:rPr>
              <a:t> VAJI </a:t>
            </a:r>
            <a:r>
              <a:rPr lang="sl-SI" dirty="0" smtClean="0">
                <a:solidFill>
                  <a:srgbClr val="002060"/>
                </a:solidFill>
              </a:rPr>
              <a:t>ŠE TI (PONOVI </a:t>
            </a:r>
            <a:r>
              <a:rPr lang="sl-SI" dirty="0" smtClean="0">
                <a:solidFill>
                  <a:srgbClr val="002060"/>
                </a:solidFill>
              </a:rPr>
              <a:t>JU </a:t>
            </a:r>
            <a:r>
              <a:rPr lang="sl-SI" dirty="0" smtClean="0">
                <a:solidFill>
                  <a:srgbClr val="002060"/>
                </a:solidFill>
              </a:rPr>
              <a:t>3X)</a:t>
            </a:r>
          </a:p>
          <a:p>
            <a:pPr>
              <a:buNone/>
            </a:pPr>
            <a:endParaRPr lang="sl-SI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3720" y="3740320"/>
            <a:ext cx="2520280" cy="3117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Slika 3" descr="ANIMAL : Bird singing music notes becoming butterflies WALL | Etsy"/>
          <p:cNvPicPr/>
          <p:nvPr/>
        </p:nvPicPr>
        <p:blipFill>
          <a:blip r:embed="rId3" cstate="print"/>
          <a:srcRect l="3897" t="32288" r="1815" b="33333"/>
          <a:stretch>
            <a:fillRect/>
          </a:stretch>
        </p:blipFill>
        <p:spPr bwMode="auto">
          <a:xfrm>
            <a:off x="0" y="0"/>
            <a:ext cx="9144000" cy="3221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l-SI" dirty="0" smtClean="0">
                <a:solidFill>
                  <a:srgbClr val="92D050"/>
                </a:solidFill>
              </a:rPr>
              <a:t>2. ZELO DOBRO, PRIPRAVLJEN/A SI NA UČENJE NOVE PESMI</a:t>
            </a:r>
            <a:endParaRPr lang="sl-SI" dirty="0">
              <a:solidFill>
                <a:srgbClr val="92D05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8912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endParaRPr lang="sl-SI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endParaRPr lang="sl-SI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sl-SI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sl-S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sl-SI" dirty="0" smtClean="0">
                <a:solidFill>
                  <a:srgbClr val="00B050"/>
                </a:solidFill>
              </a:rPr>
              <a:t>SI ŽE SLIŠAL/A ZA KEKČEVO PESEM?</a:t>
            </a:r>
          </a:p>
          <a:p>
            <a:pPr>
              <a:buFont typeface="Wingdings" pitchFamily="2" charset="2"/>
              <a:buChar char="v"/>
            </a:pPr>
            <a:r>
              <a:rPr lang="sl-SI" dirty="0" smtClean="0">
                <a:solidFill>
                  <a:srgbClr val="00B0F0"/>
                </a:solidFill>
              </a:rPr>
              <a:t> PRISLUHNI: </a:t>
            </a:r>
            <a:r>
              <a:rPr lang="sl-SI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4"/>
              </a:rPr>
              <a:t>https://www.youtube.com/watch?v=SEHc0CgHPts</a:t>
            </a:r>
            <a:r>
              <a:rPr lang="sl-S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sl-S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sl-SI" dirty="0" smtClean="0">
                <a:solidFill>
                  <a:srgbClr val="FFC000"/>
                </a:solidFill>
              </a:rPr>
              <a:t>PESEM VEČKRAT POSLUŠAJ</a:t>
            </a:r>
          </a:p>
          <a:p>
            <a:pPr>
              <a:buNone/>
            </a:pPr>
            <a:endParaRPr lang="sl-SI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3848861"/>
            <a:ext cx="3024336" cy="3009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Slika 3" descr="ANIMAL : Bird singing music notes becoming butterflies WALL | Etsy"/>
          <p:cNvPicPr/>
          <p:nvPr/>
        </p:nvPicPr>
        <p:blipFill>
          <a:blip r:embed="rId3" cstate="print"/>
          <a:srcRect l="3897" t="32288" r="1815" b="33333"/>
          <a:stretch>
            <a:fillRect/>
          </a:stretch>
        </p:blipFill>
        <p:spPr bwMode="auto">
          <a:xfrm>
            <a:off x="0" y="0"/>
            <a:ext cx="9144000" cy="3221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/>
          </a:bodyPr>
          <a:lstStyle/>
          <a:p>
            <a:r>
              <a:rPr lang="sl-S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3. UČENJE PESMI</a:t>
            </a:r>
            <a:endParaRPr lang="sl-SI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 smtClean="0">
                <a:solidFill>
                  <a:srgbClr val="FF0000"/>
                </a:solidFill>
              </a:rPr>
              <a:t>PESEM SE UČI Z METODO ODMEVA (KOT SMO TO IZVAJALI V ŠOLI).</a:t>
            </a:r>
          </a:p>
          <a:p>
            <a:pPr>
              <a:buFont typeface="Wingdings" pitchFamily="2" charset="2"/>
              <a:buChar char="v"/>
            </a:pPr>
            <a:r>
              <a:rPr lang="sl-SI" dirty="0" smtClean="0">
                <a:solidFill>
                  <a:srgbClr val="002060"/>
                </a:solidFill>
              </a:rPr>
              <a:t>POSLUŠAJ DELČEK PESMICE IN POSNETEK USTAVI, NATO TA DELČEK ZAPOJEŠ TI.</a:t>
            </a:r>
          </a:p>
          <a:p>
            <a:pPr>
              <a:buFont typeface="Wingdings" pitchFamily="2" charset="2"/>
              <a:buChar char="v"/>
            </a:pP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 smtClean="0">
                <a:solidFill>
                  <a:srgbClr val="C00000"/>
                </a:solidFill>
              </a:rPr>
              <a:t>TAKO SE PESMICO UČIŠ V CELOTI.</a:t>
            </a:r>
          </a:p>
        </p:txBody>
      </p:sp>
      <p:sp>
        <p:nvSpPr>
          <p:cNvPr id="8" name="Desna puščica 7"/>
          <p:cNvSpPr/>
          <p:nvPr/>
        </p:nvSpPr>
        <p:spPr>
          <a:xfrm>
            <a:off x="3059832" y="5445224"/>
            <a:ext cx="5904656" cy="1152128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NA NASLEDNJI STRANI IMAŠ BESEDILO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 descr="ANIMAL : Bird singing music notes becoming butterflies WALL | Etsy"/>
          <p:cNvPicPr/>
          <p:nvPr/>
        </p:nvPicPr>
        <p:blipFill>
          <a:blip r:embed="rId2" cstate="print"/>
          <a:srcRect l="3897" t="32288" r="1815" b="33333"/>
          <a:stretch>
            <a:fillRect/>
          </a:stretch>
        </p:blipFill>
        <p:spPr bwMode="auto">
          <a:xfrm>
            <a:off x="0" y="0"/>
            <a:ext cx="6948264" cy="1340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804248" y="4293096"/>
            <a:ext cx="2339752" cy="25649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1484784"/>
            <a:ext cx="3460402" cy="3156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4725144"/>
            <a:ext cx="3744416" cy="1676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23928" y="1340768"/>
            <a:ext cx="4607387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Naslov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algn="ctr"/>
            <a:r>
              <a:rPr lang="sl-SI" dirty="0" smtClean="0">
                <a:solidFill>
                  <a:srgbClr val="C00000"/>
                </a:solidFill>
              </a:rPr>
              <a:t>KEKČEVA PESEM</a:t>
            </a:r>
            <a:endParaRPr lang="sl-SI" dirty="0">
              <a:solidFill>
                <a:srgbClr val="C00000"/>
              </a:solidFill>
            </a:endParaRPr>
          </a:p>
        </p:txBody>
      </p:sp>
      <p:sp>
        <p:nvSpPr>
          <p:cNvPr id="16" name="Naslov 5"/>
          <p:cNvSpPr txBox="1">
            <a:spLocks/>
          </p:cNvSpPr>
          <p:nvPr/>
        </p:nvSpPr>
        <p:spPr>
          <a:xfrm>
            <a:off x="3707904" y="5805264"/>
            <a:ext cx="3816424" cy="86409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0" rIns="0" bIns="0" anchor="b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sl-SI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BESEDILO </a:t>
            </a:r>
            <a:r>
              <a:rPr kumimoji="0" lang="sl-SI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DODAJ V ZVEZEK </a:t>
            </a:r>
            <a:r>
              <a:rPr kumimoji="0" lang="sl-SI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ZA </a:t>
            </a:r>
            <a:r>
              <a:rPr kumimoji="0" lang="sl-SI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PEVSKI ZBOR</a:t>
            </a: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ANIMAL : Bird singing music notes becoming butterflies WALL | Etsy"/>
          <p:cNvPicPr/>
          <p:nvPr/>
        </p:nvPicPr>
        <p:blipFill>
          <a:blip r:embed="rId2" cstate="print"/>
          <a:srcRect l="3897" t="32288" r="1815" b="33333"/>
          <a:stretch>
            <a:fillRect/>
          </a:stretch>
        </p:blipFill>
        <p:spPr bwMode="auto">
          <a:xfrm flipH="1">
            <a:off x="0" y="0"/>
            <a:ext cx="9144000" cy="22048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3140968"/>
            <a:ext cx="2026742" cy="1976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r>
              <a:rPr lang="sl-SI" dirty="0" smtClean="0">
                <a:solidFill>
                  <a:srgbClr val="3D21B5"/>
                </a:solidFill>
              </a:rPr>
              <a:t>4. OGLEJ SI POSNETEK</a:t>
            </a:r>
            <a:endParaRPr lang="sl-SI" dirty="0">
              <a:solidFill>
                <a:srgbClr val="3D21B5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00B050"/>
                </a:solidFill>
              </a:rPr>
              <a:t> POGLEJ KAKO SE PESEM SLIŠI V ZBORU</a:t>
            </a:r>
          </a:p>
          <a:p>
            <a:pPr>
              <a:buNone/>
            </a:pPr>
            <a:r>
              <a:rPr lang="sl-SI" dirty="0" smtClean="0">
                <a:hlinkClick r:id="rId4"/>
              </a:rPr>
              <a:t>https://</a:t>
            </a:r>
            <a:r>
              <a:rPr lang="sl-SI" dirty="0" smtClean="0">
                <a:hlinkClick r:id="rId4"/>
              </a:rPr>
              <a:t>www.youtube.com/watch?v=493mbDQaKPI</a:t>
            </a:r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pPr>
              <a:buNone/>
            </a:pPr>
            <a:endParaRPr lang="sl-SI" dirty="0" smtClean="0"/>
          </a:p>
          <a:p>
            <a:endParaRPr lang="sl-SI" dirty="0" smtClean="0"/>
          </a:p>
          <a:p>
            <a:r>
              <a:rPr lang="sl-SI" dirty="0" smtClean="0">
                <a:solidFill>
                  <a:srgbClr val="CC9B00"/>
                </a:solidFill>
              </a:rPr>
              <a:t>DOBRO, KAJNE?</a:t>
            </a:r>
          </a:p>
          <a:p>
            <a:r>
              <a:rPr lang="sl-SI" dirty="0" smtClean="0">
                <a:solidFill>
                  <a:srgbClr val="0070C0"/>
                </a:solidFill>
              </a:rPr>
              <a:t>KORAJŽNO SE PRIKLJUČI K PETJU OB POSNETKU</a:t>
            </a:r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b="9662"/>
          <a:stretch>
            <a:fillRect/>
          </a:stretch>
        </p:blipFill>
        <p:spPr bwMode="auto">
          <a:xfrm>
            <a:off x="0" y="3790038"/>
            <a:ext cx="3203848" cy="30679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Slika 3" descr="ANIMAL : Bird singing music notes becoming butterflies WALL | Etsy"/>
          <p:cNvPicPr/>
          <p:nvPr/>
        </p:nvPicPr>
        <p:blipFill>
          <a:blip r:embed="rId3" cstate="print"/>
          <a:srcRect l="3897" t="32288" r="1815" b="33333"/>
          <a:stretch>
            <a:fillRect/>
          </a:stretch>
        </p:blipFill>
        <p:spPr bwMode="auto">
          <a:xfrm>
            <a:off x="0" y="0"/>
            <a:ext cx="9144000" cy="3221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avokotnik 7"/>
          <p:cNvSpPr/>
          <p:nvPr/>
        </p:nvSpPr>
        <p:spPr>
          <a:xfrm>
            <a:off x="2051720" y="2924944"/>
            <a:ext cx="54726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3600" dirty="0" smtClean="0">
                <a:solidFill>
                  <a:srgbClr val="CC9B00"/>
                </a:solidFill>
              </a:rPr>
              <a:t>HVALA ZA TVOJE SODELOVANJE</a:t>
            </a:r>
            <a:endParaRPr lang="sl-SI" sz="3600" dirty="0">
              <a:solidFill>
                <a:srgbClr val="CC9B00"/>
              </a:solidFill>
            </a:endParaRPr>
          </a:p>
        </p:txBody>
      </p:sp>
      <p:sp>
        <p:nvSpPr>
          <p:cNvPr id="9" name="Pravokotnik 8"/>
          <p:cNvSpPr/>
          <p:nvPr/>
        </p:nvSpPr>
        <p:spPr>
          <a:xfrm>
            <a:off x="2483768" y="4293096"/>
            <a:ext cx="4572000" cy="196977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sl-SI" dirty="0" smtClean="0">
                <a:solidFill>
                  <a:srgbClr val="11D344"/>
                </a:solidFill>
              </a:rPr>
              <a:t>SVOJE PEVSKE DOGODIVŠČINE LAHKO DELIŠ Z MENOJ.</a:t>
            </a:r>
          </a:p>
          <a:p>
            <a:pPr algn="ctr"/>
            <a:endParaRPr lang="sl-SI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sl-SI" dirty="0" smtClean="0">
                <a:solidFill>
                  <a:srgbClr val="3D21B5"/>
                </a:solidFill>
              </a:rPr>
              <a:t>ŽELIM TI PRIJETEN TEDEN</a:t>
            </a:r>
            <a:endParaRPr lang="sl-SI" dirty="0" smtClean="0">
              <a:solidFill>
                <a:srgbClr val="3D21B5"/>
              </a:solidFill>
              <a:sym typeface="Wingdings" pitchFamily="2" charset="2"/>
            </a:endParaRPr>
          </a:p>
          <a:p>
            <a:pPr algn="ctr"/>
            <a:endParaRPr lang="sl-SI" dirty="0" smtClean="0">
              <a:solidFill>
                <a:schemeClr val="tx2">
                  <a:lumMod val="60000"/>
                  <a:lumOff val="40000"/>
                </a:schemeClr>
              </a:solidFill>
              <a:sym typeface="Wingdings" pitchFamily="2" charset="2"/>
            </a:endParaRPr>
          </a:p>
          <a:p>
            <a:pPr algn="ctr"/>
            <a:r>
              <a:rPr lang="sl-SI" sz="1400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" pitchFamily="2" charset="2"/>
              </a:rPr>
              <a:t>ŠPELA KUSELJ</a:t>
            </a:r>
          </a:p>
          <a:p>
            <a:pPr algn="ctr"/>
            <a:r>
              <a:rPr lang="sl-SI" u="sng" dirty="0" err="1" smtClean="0">
                <a:solidFill>
                  <a:srgbClr val="00B0F0"/>
                </a:solidFill>
                <a:hlinkClick r:id="rId4" tooltip="Sestavi sporočilo za"/>
              </a:rPr>
              <a:t>spela.kuselj@guest.arnes.si</a:t>
            </a:r>
            <a:endParaRPr lang="sl-SI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tek">
  <a:themeElements>
    <a:clrScheme name="Livarn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Pot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ot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1948</TotalTime>
  <Words>210</Words>
  <Application>Microsoft Office PowerPoint</Application>
  <PresentationFormat>Diaprojekcija na zaslonu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8" baseType="lpstr">
      <vt:lpstr>Potek</vt:lpstr>
      <vt:lpstr>OTROŠKI PEVSKI ZBOR TEMENICA</vt:lpstr>
      <vt:lpstr>1. NAREDI VAJE ZA GLASILKE</vt:lpstr>
      <vt:lpstr>2. ZELO DOBRO, PRIPRAVLJEN/A SI NA UČENJE NOVE PESMI</vt:lpstr>
      <vt:lpstr>3. UČENJE PESMI</vt:lpstr>
      <vt:lpstr>KEKČEVA PESEM</vt:lpstr>
      <vt:lpstr>4. OGLEJ SI POSNETEK</vt:lpstr>
      <vt:lpstr>Diapozitiv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Primoz</dc:creator>
  <cp:lastModifiedBy>Primoz</cp:lastModifiedBy>
  <cp:revision>54</cp:revision>
  <dcterms:created xsi:type="dcterms:W3CDTF">2020-04-09T13:07:29Z</dcterms:created>
  <dcterms:modified xsi:type="dcterms:W3CDTF">2020-04-16T19:39:13Z</dcterms:modified>
</cp:coreProperties>
</file>