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3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62B85-2B40-488A-94DF-FD8A0132BE54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80095-2D6F-4078-9B60-7352CB95C575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IhGfpwy4L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vE_RTTeS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pela.kuselj@guest.arnes.s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OTROŠKI PEVSKI ZBOR TEMENICA</a:t>
            </a:r>
            <a:endParaRPr lang="sl-SI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3717032"/>
            <a:ext cx="7854696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sl-SI" dirty="0" smtClean="0"/>
              <a:t>DRAGI PEVCI IN PEVKE,</a:t>
            </a:r>
          </a:p>
          <a:p>
            <a:pPr algn="l"/>
            <a:r>
              <a:rPr lang="sl-SI" dirty="0" smtClean="0"/>
              <a:t>PREJŠNJI TEDEN STE IMELI ZANIMIVE PEVSKE DOGODIVŠČINE. VEM, DA IMATE TO RADI, ZATO VAS VABIM V NOVI TEDEN Z NOVIMI PEVSKIMI DOGODIVŠČINAMI </a:t>
            </a:r>
            <a:r>
              <a:rPr lang="sl-SI" dirty="0" smtClean="0">
                <a:sym typeface="Wingdings" pitchFamily="2" charset="2"/>
              </a:rPr>
              <a:t>.</a:t>
            </a:r>
          </a:p>
          <a:p>
            <a:pPr algn="l"/>
            <a:endParaRPr lang="sl-SI" dirty="0" smtClean="0">
              <a:sym typeface="Wingdings" pitchFamily="2" charset="2"/>
            </a:endParaRPr>
          </a:p>
          <a:p>
            <a:pPr algn="ctr"/>
            <a:r>
              <a:rPr lang="sl-SI" dirty="0" smtClean="0"/>
              <a:t>(14. 4. do 17. 4.)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sl-SI" dirty="0" smtClean="0">
                <a:solidFill>
                  <a:schemeClr val="accent3">
                    <a:lumMod val="75000"/>
                  </a:schemeClr>
                </a:solidFill>
              </a:rPr>
              <a:t>1. NAREDI VAJE ZA GLASILKE</a:t>
            </a:r>
            <a:endParaRPr lang="sl-SI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50"/>
                </a:solidFill>
              </a:rPr>
              <a:t> ZAZEHAJ IN SE PRETEGNI 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(KOT BI RAVNO VSTAL IZ POSTELJE)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92D050"/>
                </a:solidFill>
              </a:rPr>
              <a:t> </a:t>
            </a:r>
            <a:r>
              <a:rPr lang="sl-SI" dirty="0" smtClean="0">
                <a:solidFill>
                  <a:srgbClr val="92D050"/>
                </a:solidFill>
              </a:rPr>
              <a:t>OPONAŠAJ DIHANJE PSA 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50"/>
                </a:solidFill>
              </a:rPr>
              <a:t> OPONAŠAJ TOPOTANJE KONJA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50"/>
                </a:solidFill>
              </a:rPr>
              <a:t> </a:t>
            </a:r>
            <a:r>
              <a:rPr lang="sl-SI" dirty="0" smtClean="0">
                <a:solidFill>
                  <a:srgbClr val="92D050"/>
                </a:solidFill>
              </a:rPr>
              <a:t>POVOHAJ NAJBLIŽJO ROŽICO IN ZRAVEN POVEJ </a:t>
            </a:r>
            <a:r>
              <a:rPr lang="sl-SI" dirty="0" smtClean="0">
                <a:solidFill>
                  <a:srgbClr val="00B0F0"/>
                </a:solidFill>
              </a:rPr>
              <a:t>(MMMM, KAKO DIŠI – PONOVI 3X)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</a:t>
            </a:r>
            <a:r>
              <a:rPr lang="sl-SI" dirty="0" smtClean="0">
                <a:solidFill>
                  <a:srgbClr val="00B050"/>
                </a:solidFill>
              </a:rPr>
              <a:t>U</a:t>
            </a:r>
            <a:r>
              <a:rPr lang="sl-SI" dirty="0" smtClean="0">
                <a:solidFill>
                  <a:srgbClr val="00B050"/>
                </a:solidFill>
              </a:rPr>
              <a:t>DIHNI IN DIH IZPUSTI, KOT BI BIL KAČA </a:t>
            </a:r>
            <a:r>
              <a:rPr lang="sl-SI" dirty="0" smtClean="0">
                <a:solidFill>
                  <a:srgbClr val="00B0F0"/>
                </a:solidFill>
              </a:rPr>
              <a:t>(SSSSS)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IZMISLI SI ENO VAJO ŠE TI 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(PONOVI JO 3X)</a:t>
            </a:r>
            <a:endParaRPr lang="sl-SI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ZELO DOBRO, PRIPRAVLJEN SI NA PETJE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50"/>
                </a:solidFill>
              </a:rPr>
              <a:t> PESMICO SI SPOZNAL PREJŠNJI TEDEN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POSLUŠAJ POSNETEK IN ZRAVEN 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ZAPOJ: 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https://</a:t>
            </a: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www.youtube.com/watch?v=CIhGfpwy4LM</a:t>
            </a: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4">
                    <a:lumMod val="75000"/>
                  </a:schemeClr>
                </a:solidFill>
              </a:rPr>
              <a:t>KO PESMICO DOBRO ZNAŠ, VZEMI PREPROST INSTRUMENT IN GLASBENO OBARVAJ PESMICO, SEVEDA ZRAVEN TUDI ZAPOJ.</a:t>
            </a: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979712" y="4221088"/>
            <a:ext cx="49685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</a:pPr>
            <a:r>
              <a:rPr kumimoji="0" lang="sl-SI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TROBENTICA IN ZVONČEK (Janez Bitenc)</a:t>
            </a:r>
            <a:endParaRPr kumimoji="0" lang="sl-S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TRA, RA, </a:t>
            </a:r>
            <a:r>
              <a:rPr kumimoji="0" lang="sl-SI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TROBENTICA TROBI,</a:t>
            </a:r>
            <a:endParaRPr kumimoji="0" lang="sl-S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CIN, </a:t>
            </a:r>
            <a:r>
              <a:rPr kumimoji="0" lang="sl-SI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CIN</a:t>
            </a: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l-SI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CIN</a:t>
            </a: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PA ZVONČEK CINGLJA.</a:t>
            </a:r>
            <a:endParaRPr kumimoji="0" lang="sl-S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SONČECE VESELO SE SMEJE,</a:t>
            </a:r>
            <a:endParaRPr kumimoji="0" lang="sl-S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</a:pPr>
            <a:r>
              <a:rPr kumimoji="0" 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»SEM ŽE TU!« Z NEBA ŠEPETA.</a:t>
            </a:r>
            <a:endParaRPr kumimoji="0" lang="sl-SI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NADALJUJ S PETJEM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rgbClr val="0070C0"/>
                </a:solidFill>
              </a:rPr>
              <a:t>IZBERI 2 PESMICI PO TVOJI IZBIRI IN JIH ZAPOJ.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K PETJU DODAJ LASTNO GLASBILO (PLOSK, TLESK, TOPOT, ŠELEST) ALI PREPROSTO GLASBILO.</a:t>
            </a:r>
            <a:endParaRPr lang="sl-SI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Picture 2" descr="Teller Park ECC: Webinar: Engaging Children with Music and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56992"/>
            <a:ext cx="4098032" cy="307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VRTNI NASTOP</a:t>
            </a:r>
            <a:endParaRPr lang="sl-S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4">
                    <a:lumMod val="50000"/>
                  </a:schemeClr>
                </a:solidFill>
              </a:rPr>
              <a:t>VZEMI SVOJ PREROSTI  INSTRUMENT .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4">
                    <a:lumMod val="50000"/>
                  </a:schemeClr>
                </a:solidFill>
              </a:rPr>
              <a:t>POJDI NA VRT, MED ROŽICE IN ZAIGRAJ TER ZAPOJ PESMICO </a:t>
            </a:r>
            <a:r>
              <a:rPr lang="sl-SI" dirty="0" smtClean="0">
                <a:solidFill>
                  <a:srgbClr val="00B050"/>
                </a:solidFill>
              </a:rPr>
              <a:t>TROBENTICA IN ZVONČEK.</a:t>
            </a: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sl-SI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endParaRPr lang="sl-SI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2592288" cy="293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4. PEVSKI SPREHOD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7030A0"/>
                </a:solidFill>
              </a:rPr>
              <a:t> POZNAŠ PESMICO NAŠA ČETICA KORAKA?</a:t>
            </a:r>
          </a:p>
          <a:p>
            <a:pPr>
              <a:buNone/>
            </a:pPr>
            <a:r>
              <a:rPr lang="sl-SI" dirty="0" smtClean="0">
                <a:solidFill>
                  <a:srgbClr val="C00000"/>
                </a:solidFill>
                <a:hlinkClick r:id="rId3"/>
              </a:rPr>
              <a:t>https://</a:t>
            </a:r>
            <a:r>
              <a:rPr lang="sl-SI" dirty="0" smtClean="0">
                <a:solidFill>
                  <a:srgbClr val="C00000"/>
                </a:solidFill>
                <a:hlinkClick r:id="rId3"/>
              </a:rPr>
              <a:t>www.youtube.com/watch?v=FWvE_RTTeS0</a:t>
            </a:r>
            <a:endParaRPr lang="sl-SI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rgbClr val="00B0F0"/>
                </a:solidFill>
              </a:rPr>
              <a:t> ODPRAVI SE NA SPREHOD Z DOMAČIMI IN VESELO PREPEVAJ PESMICO. </a:t>
            </a:r>
          </a:p>
          <a:p>
            <a:pPr>
              <a:buFont typeface="Wingdings" pitchFamily="2" charset="2"/>
              <a:buChar char="v"/>
            </a:pP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ZAGOTOVO OČKA IN MAMICA POZNATA KAKŠNO POMLADNO PESMICO. ZAPOJTE JO SKUPAJ.</a:t>
            </a:r>
          </a:p>
          <a:p>
            <a:pPr>
              <a:buNone/>
            </a:pPr>
            <a:endParaRPr lang="sl-SI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l-SI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l-SI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l-SI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ANIMAL : Bird singing music notes becoming butterflies WALL | Etsy"/>
          <p:cNvPicPr/>
          <p:nvPr/>
        </p:nvPicPr>
        <p:blipFill>
          <a:blip r:embed="rId2" cstate="print"/>
          <a:srcRect l="3897" t="32288" r="1815" b="33333"/>
          <a:stretch>
            <a:fillRect/>
          </a:stretch>
        </p:blipFill>
        <p:spPr bwMode="auto">
          <a:xfrm>
            <a:off x="0" y="-171400"/>
            <a:ext cx="9144000" cy="322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712" y="3717032"/>
            <a:ext cx="547260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>
                <a:solidFill>
                  <a:schemeClr val="accent2">
                    <a:lumMod val="75000"/>
                  </a:schemeClr>
                </a:solidFill>
              </a:rPr>
              <a:t>HVALA ZA TVOJE SODELOVANJE</a:t>
            </a:r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3203848" y="4437112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SVOJE PEVSKE DOGODIVŠČINE LAHKO SPET DELIŠ Z MENOJ.</a:t>
            </a:r>
          </a:p>
          <a:p>
            <a:pPr algn="ctr"/>
            <a:endParaRPr lang="sl-SI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sl-SI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ŽELIM TI LEP IN ZDRAV TEDEN! </a:t>
            </a:r>
            <a:r>
              <a:rPr lang="sl-SI" sz="16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</a:t>
            </a:r>
          </a:p>
          <a:p>
            <a:pPr algn="ctr"/>
            <a:endParaRPr lang="sl-SI" sz="1600" dirty="0">
              <a:solidFill>
                <a:schemeClr val="tx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pPr algn="ctr"/>
            <a:r>
              <a:rPr lang="sl-SI" sz="12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ŠPELA KUSELJ</a:t>
            </a:r>
          </a:p>
          <a:p>
            <a:pPr algn="ctr"/>
            <a:r>
              <a:rPr lang="sl-SI" sz="1600" u="sng" dirty="0" err="1">
                <a:hlinkClick r:id="rId3" tooltip="Sestavi sporočilo za"/>
              </a:rPr>
              <a:t>spela.kuselj@guest.arnes.si</a:t>
            </a:r>
            <a:endParaRPr lang="sl-SI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319</Words>
  <Application>Microsoft Office PowerPoint</Application>
  <PresentationFormat>Diaprojekcija na zaslonu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Potek</vt:lpstr>
      <vt:lpstr>OTROŠKI PEVSKI ZBOR TEMENICA</vt:lpstr>
      <vt:lpstr>1. NAREDI VAJE ZA GLASILKE</vt:lpstr>
      <vt:lpstr>2. ZELO DOBRO, PRIPRAVLJEN SI NA PETJE</vt:lpstr>
      <vt:lpstr>3. NADALJUJ S PETJEM</vt:lpstr>
      <vt:lpstr>3. VRTNI NASTOP</vt:lpstr>
      <vt:lpstr>4. PEVSKI SPREHOD</vt:lpstr>
      <vt:lpstr>HVALA ZA TVOJE SODELOVANJE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Primoz</dc:creator>
  <cp:lastModifiedBy>Primoz</cp:lastModifiedBy>
  <cp:revision>29</cp:revision>
  <dcterms:created xsi:type="dcterms:W3CDTF">2020-04-09T13:07:29Z</dcterms:created>
  <dcterms:modified xsi:type="dcterms:W3CDTF">2020-04-09T20:20:19Z</dcterms:modified>
</cp:coreProperties>
</file>